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B742-DF2A-460B-8E68-5103BF8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1094F-45D9-4218-9A7B-624A4E56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8C1FF-F96B-49FE-9687-38191F9B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EBAA0-10EF-438E-B581-4F550A6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DF0D-210C-461B-ADA8-2FF331D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5EAF-08F1-4CAB-B32A-A6D6F20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7F579-F440-4809-B8F7-495107CF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696BE-A71C-43E3-A86A-849807C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BA49-8B22-453D-903B-23F3538D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5DDB6-15B1-4D3E-B4EA-93CDCB7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3F717-BDE8-4D48-A4A4-F1B7811D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AEC65-01CA-48BB-995E-92A9AC03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9BA9-C8FD-497E-ADBD-AE72440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FCC5F-88D0-4095-8A00-0A18549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C4C8A-5B88-4B67-80BB-5FE3C3E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EBAB-EB82-4F8E-8C25-EF54076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71D83-79B3-4412-860F-9DD0B5A8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810C9-EF66-4499-8B93-27BB373F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3BE-B0AB-49A1-92E8-049F9061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4706-7EDA-444F-B0B1-A4BDBED8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9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5033-C11A-429D-B978-9328AEA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FE6F1-8C44-4E28-8348-BCFDAAA7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50C9-8065-449D-AACD-F451AB5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BBCC-E5E5-4396-BBA2-AAC6AC5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F7018-65A9-4BE1-A0BF-AA4C83D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2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BE4C6-C0C2-4623-8C9A-7B1911C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F759-A00C-4AE3-B01F-C25A67D5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4A598-3CF4-4026-AF19-733A4AF5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E22E6-0418-4050-9292-525C992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D7455-3E69-43CF-A33E-D0075F1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E622-E757-41DA-8E71-B43B012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A104-F076-4176-98CD-C581F2F9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FABD3-5118-4BE7-AAC5-68A30636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B76E3-3CB7-49AD-9E37-4CAC060C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D1FA3-C5DA-4929-AE07-20CC8AB68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321E4-1F49-48C5-8E3B-CEA4B64F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31B23-FE65-46C8-B3B9-D610C9A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7A4C13-6DE6-4195-9AA8-4261AEAD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DAF6E-6207-4C91-B39A-F794E5D2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A6D5-9834-40A3-9365-B6E5F820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07847-7975-4B34-A4C1-9B31C3E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26A437-9443-4307-A2A0-E779313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DABCD-A460-4CB7-A33E-485569F6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6731-C17E-442D-B753-CAFA684A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84A62-C168-49C9-B00B-F8A9F0E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9B411-FFD5-4741-9F6C-D7BE0DD8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73665-A0B2-47D9-A07A-9519186F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6B28-F51A-4332-9960-1E9BCF46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6867D-394A-48D2-9F63-7D52807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DB239-7DD7-4521-B27D-BEBAAF5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08454-DC1F-4DF1-AF84-735FE95E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B865B-F718-45EB-99E4-279057EF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4206-C2C8-41B5-AE52-BF50C951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BE506B-7A94-420E-AC9A-53DD5A63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B4BCA-75A4-43FE-B4B7-DE4BF407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E1FBE-1128-42E9-9744-6D0FAD7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4BBA3-553A-4893-849D-CB92FC7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F0FF9-2DCD-448D-A91B-01A35F4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21E72B-A4E1-49B2-823C-1BC59126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FE291-90F8-4EC3-B70D-2337B2AD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E228-ADC1-446B-8092-C41E823F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98F5-9BB3-4F34-9FD0-FC79450DDB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EACF0-9572-4CF3-8DAA-00CF4052D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CF95F-5010-4489-8CD6-97C1D8D3D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F44173-D901-440A-A070-7A992F67DC40}"/>
              </a:ext>
            </a:extLst>
          </p:cNvPr>
          <p:cNvSpPr txBox="1"/>
          <p:nvPr/>
        </p:nvSpPr>
        <p:spPr>
          <a:xfrm>
            <a:off x="377372" y="32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新增功能目录页左上角logo可跳转主页面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73145C-706F-4286-B923-43D8D3A3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3" y="957942"/>
            <a:ext cx="5120945" cy="5442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BBFBDE-DFE4-4B06-A293-F2528268AAFB}"/>
              </a:ext>
            </a:extLst>
          </p:cNvPr>
          <p:cNvSpPr/>
          <p:nvPr/>
        </p:nvSpPr>
        <p:spPr>
          <a:xfrm>
            <a:off x="812800" y="892629"/>
            <a:ext cx="1494971" cy="5007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6677F0-A670-4131-8FAC-B02694605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75" y="258980"/>
            <a:ext cx="5185913" cy="26672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02B466-C9F7-44A4-9BD9-07EA4816E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75" y="3022916"/>
            <a:ext cx="5185913" cy="269208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9DDE44D-9219-45D9-AC6A-9CBA64117426}"/>
              </a:ext>
            </a:extLst>
          </p:cNvPr>
          <p:cNvCxnSpPr>
            <a:cxnSpLocks/>
          </p:cNvCxnSpPr>
          <p:nvPr/>
        </p:nvCxnSpPr>
        <p:spPr>
          <a:xfrm>
            <a:off x="2305442" y="1143000"/>
            <a:ext cx="4247123" cy="2503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0A9A4E9-BF24-45CC-8551-B1AC04C9676D}"/>
              </a:ext>
            </a:extLst>
          </p:cNvPr>
          <p:cNvSpPr txBox="1"/>
          <p:nvPr/>
        </p:nvSpPr>
        <p:spPr>
          <a:xfrm>
            <a:off x="10321925" y="6005569"/>
            <a:ext cx="187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完善了公司信息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F978D0-F0B1-4B41-8F8D-6EB3B5ACB5F1}"/>
              </a:ext>
            </a:extLst>
          </p:cNvPr>
          <p:cNvSpPr/>
          <p:nvPr/>
        </p:nvSpPr>
        <p:spPr>
          <a:xfrm>
            <a:off x="8440045" y="5519471"/>
            <a:ext cx="1494971" cy="2921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9CE2988-AB16-4374-847A-FFDD77732E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383"/>
          <a:stretch/>
        </p:blipFill>
        <p:spPr>
          <a:xfrm>
            <a:off x="6552565" y="5902479"/>
            <a:ext cx="3750586" cy="5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85EA36-3F87-4B40-879C-E278E4EBC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752"/>
          <a:stretch/>
        </p:blipFill>
        <p:spPr>
          <a:xfrm>
            <a:off x="4366044" y="1598611"/>
            <a:ext cx="7191254" cy="33773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B2ADA0-9BD7-4249-91A2-AE1E004F5938}"/>
              </a:ext>
            </a:extLst>
          </p:cNvPr>
          <p:cNvSpPr txBox="1"/>
          <p:nvPr/>
        </p:nvSpPr>
        <p:spPr>
          <a:xfrm>
            <a:off x="419159" y="327560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新增用户任务列表，并带有检索功能。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可登录后点击“用户头像</a:t>
            </a:r>
            <a:r>
              <a:rPr lang="en-US" altLang="zh-CN" dirty="0"/>
              <a:t>-</a:t>
            </a:r>
            <a:r>
              <a:rPr lang="zh-CN" altLang="en-US" dirty="0"/>
              <a:t>我的任务”查看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93F92-9340-4E7B-8846-81CA20582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9" y="1644445"/>
            <a:ext cx="3000000" cy="32857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79D3D2-8A54-4FBF-95B0-41C9C84FA5FD}"/>
              </a:ext>
            </a:extLst>
          </p:cNvPr>
          <p:cNvSpPr/>
          <p:nvPr/>
        </p:nvSpPr>
        <p:spPr>
          <a:xfrm>
            <a:off x="1046719" y="2802545"/>
            <a:ext cx="1494971" cy="5007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B32B1C-F714-48E9-A37D-F5509694CA93}"/>
              </a:ext>
            </a:extLst>
          </p:cNvPr>
          <p:cNvCxnSpPr>
            <a:cxnSpLocks/>
          </p:cNvCxnSpPr>
          <p:nvPr/>
        </p:nvCxnSpPr>
        <p:spPr>
          <a:xfrm>
            <a:off x="2539361" y="3052916"/>
            <a:ext cx="1708174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6F7F6-1DCB-4986-986C-07ACDE1AB4EA}"/>
              </a:ext>
            </a:extLst>
          </p:cNvPr>
          <p:cNvSpPr txBox="1"/>
          <p:nvPr/>
        </p:nvSpPr>
        <p:spPr>
          <a:xfrm>
            <a:off x="4526702" y="4040175"/>
            <a:ext cx="6096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可使用字段检索历史任务，点击重置以复位</a:t>
            </a:r>
          </a:p>
        </p:txBody>
      </p:sp>
    </p:spTree>
    <p:extLst>
      <p:ext uri="{BB962C8B-B14F-4D97-AF65-F5344CB8AC3E}">
        <p14:creationId xmlns:p14="http://schemas.microsoft.com/office/powerpoint/2010/main" val="39652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495130C-7C00-4F46-9798-A2CB0E173538}"/>
              </a:ext>
            </a:extLst>
          </p:cNvPr>
          <p:cNvSpPr txBox="1"/>
          <p:nvPr/>
        </p:nvSpPr>
        <p:spPr>
          <a:xfrm>
            <a:off x="243939" y="228601"/>
            <a:ext cx="4901375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新增用户信息修改和密码修改，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可登录后点击“用户头像</a:t>
            </a:r>
            <a:r>
              <a:rPr lang="en-US" altLang="zh-CN" dirty="0"/>
              <a:t>-</a:t>
            </a:r>
            <a:r>
              <a:rPr lang="zh-CN" altLang="en-US" dirty="0"/>
              <a:t>修改信息</a:t>
            </a:r>
            <a:r>
              <a:rPr lang="en-US" altLang="zh-CN" dirty="0"/>
              <a:t>/</a:t>
            </a:r>
            <a:r>
              <a:rPr lang="zh-CN" altLang="en-US" dirty="0"/>
              <a:t>修改密码”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13938C-E0D7-4F3B-99A1-57E83C05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89" y="1429656"/>
            <a:ext cx="3189054" cy="4346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92B4C4-70D8-4D87-9DBA-02889A28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9" y="2009861"/>
            <a:ext cx="2067968" cy="264196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2F530F2-5778-44BA-A9A8-7AA4EAF6F0B6}"/>
              </a:ext>
            </a:extLst>
          </p:cNvPr>
          <p:cNvSpPr/>
          <p:nvPr/>
        </p:nvSpPr>
        <p:spPr>
          <a:xfrm>
            <a:off x="644129" y="3178628"/>
            <a:ext cx="1494971" cy="9724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FE6A3F-FB68-418A-83E2-F761C207D91C}"/>
              </a:ext>
            </a:extLst>
          </p:cNvPr>
          <p:cNvCxnSpPr>
            <a:cxnSpLocks/>
          </p:cNvCxnSpPr>
          <p:nvPr/>
        </p:nvCxnSpPr>
        <p:spPr>
          <a:xfrm>
            <a:off x="2136771" y="3429000"/>
            <a:ext cx="6354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185A8192-03C0-4EB6-8882-2E29D5A49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697" y="1770108"/>
            <a:ext cx="3866833" cy="3789496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FE5C31-3902-4148-B733-063A37C95023}"/>
              </a:ext>
            </a:extLst>
          </p:cNvPr>
          <p:cNvCxnSpPr>
            <a:cxnSpLocks/>
          </p:cNvCxnSpPr>
          <p:nvPr/>
        </p:nvCxnSpPr>
        <p:spPr>
          <a:xfrm>
            <a:off x="2136771" y="3929743"/>
            <a:ext cx="493168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0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A8A0DC-A3EB-444F-A135-43ABA8F8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18" y="216816"/>
            <a:ext cx="7972198" cy="63146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58EC15-9695-4672-8E77-2B08D4DF73C4}"/>
              </a:ext>
            </a:extLst>
          </p:cNvPr>
          <p:cNvSpPr/>
          <p:nvPr/>
        </p:nvSpPr>
        <p:spPr>
          <a:xfrm>
            <a:off x="5201615" y="6015273"/>
            <a:ext cx="2512728" cy="5161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71D6D-305C-4E78-9296-ED36680AA3B7}"/>
              </a:ext>
            </a:extLst>
          </p:cNvPr>
          <p:cNvSpPr txBox="1"/>
          <p:nvPr/>
        </p:nvSpPr>
        <p:spPr>
          <a:xfrm>
            <a:off x="8236858" y="6015273"/>
            <a:ext cx="3794886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新增示例输入和输出文件的下载！</a:t>
            </a:r>
          </a:p>
        </p:txBody>
      </p:sp>
    </p:spTree>
    <p:extLst>
      <p:ext uri="{BB962C8B-B14F-4D97-AF65-F5344CB8AC3E}">
        <p14:creationId xmlns:p14="http://schemas.microsoft.com/office/powerpoint/2010/main" val="24261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81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 bai</dc:creator>
  <cp:lastModifiedBy>zp bai</cp:lastModifiedBy>
  <cp:revision>14</cp:revision>
  <dcterms:created xsi:type="dcterms:W3CDTF">2025-09-09T13:59:17Z</dcterms:created>
  <dcterms:modified xsi:type="dcterms:W3CDTF">2025-09-09T15:29:29Z</dcterms:modified>
</cp:coreProperties>
</file>