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3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79771-F9FB-4D34-857E-8C1BDB84CFF8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9A844-5108-4315-A37C-6D9D01A60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31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A844-5108-4315-A37C-6D9D01A60E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110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5B742-DF2A-460B-8E68-5103BF833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71094F-45D9-4218-9A7B-624A4E56B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C8C1FF-F96B-49FE-9687-38191F9B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2EBAA0-10EF-438E-B581-4F550A6AF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8DF0D-210C-461B-ADA8-2FF331D0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60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D5EAF-08F1-4CAB-B32A-A6D6F2040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A7F579-F440-4809-B8F7-495107CF1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696BE-A71C-43E3-A86A-849807CA0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4CBA49-8B22-453D-903B-23F3538D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F5DDB6-15B1-4D3E-B4EA-93CDCB78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19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3F3F717-BDE8-4D48-A4A4-F1B7811D7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EAEC65-01CA-48BB-995E-92A9AC037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E9BA9-C8FD-497E-ADBD-AE72440C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AFCC5F-88D0-4095-8A00-0A18549ED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C4C8A-5B88-4B67-80BB-5FE3C3E9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636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1EBAB-EB82-4F8E-8C25-EF54076D7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471D83-79B3-4412-860F-9DD0B5A80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A810C9-EF66-4499-8B93-27BB373F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8953BE-B0AB-49A1-92E8-049F9061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234706-7EDA-444F-B0B1-A4BDBED81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9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6A5033-C11A-429D-B978-9328AEAA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DFE6F1-8C44-4E28-8348-BCFDAAA70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C50C9-8065-449D-AACD-F451AB54C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9BBCC-E5E5-4396-BBA2-AAC6AC51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F7018-65A9-4BE1-A0BF-AA4C83D2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622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BE4C6-C0C2-4623-8C9A-7B1911C2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61F759-A00C-4AE3-B01F-C25A67D54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A4A598-3CF4-4026-AF19-733A4AF5B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7E22E6-0418-4050-9292-525C9921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CD7455-3E69-43CF-A33E-D0075F110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54E622-E757-41DA-8E71-B43B0125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55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EA104-F076-4176-98CD-C581F2F98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0FABD3-5118-4BE7-AAC5-68A306366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0B76E3-3CB7-49AD-9E37-4CAC060C6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3D1FA3-C5DA-4929-AE07-20CC8AB68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7321E4-1F49-48C5-8E3B-CEA4B64FE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231B23-FE65-46C8-B3B9-D610C9AA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7A4C13-6DE6-4195-9AA8-4261AEAD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FDAF6E-6207-4C91-B39A-F794E5D2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3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CA6D5-9834-40A3-9365-B6E5F820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A07847-7975-4B34-A4C1-9B31C3E4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26A437-9443-4307-A2A0-E77931313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6DABCD-A460-4CB7-A33E-485569F6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444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8C6731-C17E-442D-B753-CAFA684A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784A62-C168-49C9-B00B-F8A9F0ED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39B411-FFD5-4741-9F6C-D7BE0DD8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99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B73665-A0B2-47D9-A07A-9519186F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296B28-F51A-4332-9960-1E9BCF464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26867D-394A-48D2-9F63-7D528072A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DB239-7DD7-4521-B27D-BEBAAF57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08454-DC1F-4DF1-AF84-735FE95E4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5B865B-F718-45EB-99E4-279057EF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2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34206-C2C8-41B5-AE52-BF50C951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BE506B-7A94-420E-AC9A-53DD5A635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7B4BCA-75A4-43FE-B4B7-DE4BF407C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2E1FBE-1128-42E9-9744-6D0FAD7B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98F5-9BB3-4F34-9FD0-FC79450DDBAF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D4BBA3-553A-4893-849D-CB92FC754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8F0FF9-2DCD-448D-A91B-01A35F45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166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21E72B-A4E1-49B2-823C-1BC59126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0FE291-90F8-4EC3-B70D-2337B2AD8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21E228-ADC1-446B-8092-C41E823FB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598F5-9BB3-4F34-9FD0-FC79450DDBAF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DEACF0-9572-4CF3-8DAA-00CF4052D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7CF95F-5010-4489-8CD6-97C1D8D3D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D9618-FA7A-4DAF-8398-2C01CC6255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7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2F44173-D901-440A-A070-7A992F67DC40}"/>
              </a:ext>
            </a:extLst>
          </p:cNvPr>
          <p:cNvSpPr txBox="1"/>
          <p:nvPr/>
        </p:nvSpPr>
        <p:spPr>
          <a:xfrm>
            <a:off x="348343" y="377763"/>
            <a:ext cx="8171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为面向生物场景，逆向折叠更名为</a:t>
            </a:r>
            <a:r>
              <a:rPr lang="zh-CN" altLang="en-US" dirty="0">
                <a:solidFill>
                  <a:srgbClr val="C00000"/>
                </a:solidFill>
              </a:rPr>
              <a:t>序列设计。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同时对可选参数进行了更新，对其选择加以解释，便于用户理解使用。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2EC5B0-EA27-417C-8235-F1EC1C4CD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4630" y="700928"/>
            <a:ext cx="2741528" cy="30857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E7AFFAD-5E6F-46B4-A214-A9BEE141E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447" y="1514618"/>
            <a:ext cx="4458312" cy="43284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94145D-63D7-47CA-94F1-A5E497F44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9896" y="1328057"/>
            <a:ext cx="4230462" cy="259917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1FCA691-AFE8-4233-BA3D-99761E94D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5240" y="3919122"/>
            <a:ext cx="4159773" cy="256111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FB2B78F0-CEDD-45CD-99F5-284B7F75A865}"/>
              </a:ext>
            </a:extLst>
          </p:cNvPr>
          <p:cNvSpPr/>
          <p:nvPr/>
        </p:nvSpPr>
        <p:spPr>
          <a:xfrm>
            <a:off x="464457" y="2322284"/>
            <a:ext cx="921657" cy="2394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B535A94-8EFC-432A-B753-F7527674BFD3}"/>
              </a:ext>
            </a:extLst>
          </p:cNvPr>
          <p:cNvSpPr/>
          <p:nvPr/>
        </p:nvSpPr>
        <p:spPr>
          <a:xfrm>
            <a:off x="5849257" y="1982521"/>
            <a:ext cx="921657" cy="2394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2B668F4-3AE6-40B3-B763-0A7BEEE3AB96}"/>
              </a:ext>
            </a:extLst>
          </p:cNvPr>
          <p:cNvSpPr/>
          <p:nvPr/>
        </p:nvSpPr>
        <p:spPr>
          <a:xfrm>
            <a:off x="6770914" y="4526413"/>
            <a:ext cx="1030515" cy="2394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21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1A2597E-6510-4D52-8C78-4E1FAA162B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4" r="3262"/>
          <a:stretch/>
        </p:blipFill>
        <p:spPr>
          <a:xfrm>
            <a:off x="77137" y="748376"/>
            <a:ext cx="4878322" cy="54392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1E2764D-ECA6-4A76-991C-768616F255FC}"/>
              </a:ext>
            </a:extLst>
          </p:cNvPr>
          <p:cNvSpPr txBox="1"/>
          <p:nvPr/>
        </p:nvSpPr>
        <p:spPr>
          <a:xfrm>
            <a:off x="246743" y="213863"/>
            <a:ext cx="817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密码子优化的可选参数也进行了更新，对其选择加以解释，便于用户理解使用。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40D1C6-BCC4-4544-ADEE-42A54BA6D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254" y="865047"/>
            <a:ext cx="3474568" cy="52741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244E25B-8E1A-434C-8319-2BAF1E563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822" y="865047"/>
            <a:ext cx="3494382" cy="539085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84B92223-4842-4EC7-A920-B846ADEBE59C}"/>
              </a:ext>
            </a:extLst>
          </p:cNvPr>
          <p:cNvSpPr/>
          <p:nvPr/>
        </p:nvSpPr>
        <p:spPr>
          <a:xfrm>
            <a:off x="133796" y="2676246"/>
            <a:ext cx="2624152" cy="246356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FE8CF9-691A-4FA0-AEC5-A6BFA3C14DA1}"/>
              </a:ext>
            </a:extLst>
          </p:cNvPr>
          <p:cNvSpPr/>
          <p:nvPr/>
        </p:nvSpPr>
        <p:spPr>
          <a:xfrm>
            <a:off x="5123668" y="1759389"/>
            <a:ext cx="3395909" cy="16696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608A9D-E3BD-4376-86B6-DEA22E3BACA2}"/>
              </a:ext>
            </a:extLst>
          </p:cNvPr>
          <p:cNvSpPr/>
          <p:nvPr/>
        </p:nvSpPr>
        <p:spPr>
          <a:xfrm>
            <a:off x="8613058" y="1759388"/>
            <a:ext cx="3395909" cy="166961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90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1E2764D-ECA6-4A76-991C-768616F255FC}"/>
              </a:ext>
            </a:extLst>
          </p:cNvPr>
          <p:cNvSpPr txBox="1"/>
          <p:nvPr/>
        </p:nvSpPr>
        <p:spPr>
          <a:xfrm>
            <a:off x="246743" y="412427"/>
            <a:ext cx="817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RefSeq</a:t>
            </a:r>
            <a:r>
              <a:rPr lang="zh-CN" altLang="en-US" dirty="0"/>
              <a:t>的</a:t>
            </a:r>
            <a:r>
              <a:rPr lang="en-US" altLang="zh-CN" dirty="0"/>
              <a:t>S</a:t>
            </a:r>
            <a:r>
              <a:rPr lang="zh-CN" altLang="en-US" dirty="0"/>
              <a:t>应该大写，更正了低同源检索中的相应内容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C3B183-6159-4383-ACC9-5BE6EEEC6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824" y="937509"/>
            <a:ext cx="9688275" cy="49829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F072E3A-7A90-4347-9C22-8272DA8B0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43" y="1618341"/>
            <a:ext cx="3664011" cy="3892029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E3794665-326F-4BA0-BD9D-6DA886B2305D}"/>
              </a:ext>
            </a:extLst>
          </p:cNvPr>
          <p:cNvSpPr/>
          <p:nvPr/>
        </p:nvSpPr>
        <p:spPr>
          <a:xfrm>
            <a:off x="2365829" y="2002385"/>
            <a:ext cx="798168" cy="23948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97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CCDDF881-9AF5-434C-B4A4-C02DF5341148}"/>
              </a:ext>
            </a:extLst>
          </p:cNvPr>
          <p:cNvSpPr txBox="1"/>
          <p:nvPr/>
        </p:nvSpPr>
        <p:spPr>
          <a:xfrm>
            <a:off x="188686" y="496278"/>
            <a:ext cx="5943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蛋白质热稳定性优化中，对结果展示部分新增序列对比，帮助用户快速定位优化前后的序列差异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并且提示，热稳定性优化可能对蛋白质活性造成影响。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35E0A12-D638-4F0E-9C12-528C61583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499" y="222739"/>
            <a:ext cx="4877547" cy="64125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A2F2FE8-40F3-42D2-B81A-7EA6F057B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325" y="1810168"/>
            <a:ext cx="5348514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0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A67A81-6151-4FFF-95E2-491B6FDE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43" y="1673897"/>
            <a:ext cx="5096572" cy="48328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6FC4C9C-4E20-4F69-BBFF-B2108C6B4388}"/>
              </a:ext>
            </a:extLst>
          </p:cNvPr>
          <p:cNvSpPr txBox="1"/>
          <p:nvPr/>
        </p:nvSpPr>
        <p:spPr>
          <a:xfrm>
            <a:off x="3657600" y="1902358"/>
            <a:ext cx="172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使用</a:t>
            </a:r>
            <a:r>
              <a:rPr lang="en-US" altLang="zh-CN" dirty="0">
                <a:highlight>
                  <a:srgbClr val="FFFF00"/>
                </a:highlight>
              </a:rPr>
              <a:t>3Dmol.js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2DC6D5-E27E-43F2-8A7E-D29377545C13}"/>
              </a:ext>
            </a:extLst>
          </p:cNvPr>
          <p:cNvSpPr txBox="1"/>
          <p:nvPr/>
        </p:nvSpPr>
        <p:spPr>
          <a:xfrm>
            <a:off x="391887" y="257598"/>
            <a:ext cx="90859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蛋白质结构预测中新增结果可视化展示（目前仅展示固定的示例结果</a:t>
            </a:r>
            <a:r>
              <a:rPr lang="en-US" altLang="zh-CN" dirty="0"/>
              <a:t>PDB</a:t>
            </a:r>
            <a:r>
              <a:rPr lang="zh-CN" altLang="en-US" dirty="0"/>
              <a:t>文件）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可选择展示颜色和颜色。可拖动缩放查看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717619-5D73-45A6-8A76-66B30D21C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30141"/>
            <a:ext cx="2643879" cy="24529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40E37C6-6F1A-4E15-8D75-FE25D04728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32268"/>
            <a:ext cx="2657380" cy="249354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865F228-8915-4BAF-9745-B2D103525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180" y="1393652"/>
            <a:ext cx="2643878" cy="245362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20EB380-17A9-4596-8BEC-87DCA28D5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3180" y="4132268"/>
            <a:ext cx="2657380" cy="253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6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E58670-8051-4ABE-844F-2EBA2D14BC23}"/>
              </a:ext>
            </a:extLst>
          </p:cNvPr>
          <p:cNvSpPr txBox="1"/>
          <p:nvPr/>
        </p:nvSpPr>
        <p:spPr>
          <a:xfrm>
            <a:off x="377372" y="351253"/>
            <a:ext cx="4230914" cy="5036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蛋白质结构补齐中新增结果可视化展示（目前仅展示固定的示例结果</a:t>
            </a:r>
            <a:r>
              <a:rPr lang="en-US" altLang="zh-CN" dirty="0"/>
              <a:t>PDB</a:t>
            </a:r>
            <a:r>
              <a:rPr lang="zh-CN" altLang="en-US" dirty="0"/>
              <a:t>文件）。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默认颜色和样式，原先部分淡蓝色，补齐部分则以红色高亮显示。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目前版本只生成碳骨架，所以使用球棍（</a:t>
            </a:r>
            <a:r>
              <a:rPr lang="en-US" altLang="zh-CN" dirty="0"/>
              <a:t>stick</a:t>
            </a:r>
            <a:r>
              <a:rPr lang="zh-CN" altLang="en-US" dirty="0"/>
              <a:t>）模型展示。后续加入氧原子后可增加</a:t>
            </a:r>
            <a:r>
              <a:rPr lang="en-US" altLang="zh-CN" dirty="0"/>
              <a:t>cartoon</a:t>
            </a:r>
            <a:r>
              <a:rPr lang="zh-CN" altLang="en-US" dirty="0"/>
              <a:t>等展示模式。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可拖动缩放查看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9815A2B-B233-4172-B309-A3AD38472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879" y="442686"/>
            <a:ext cx="5366990" cy="59726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4DB19A-063F-4296-80B5-C0346D219654}"/>
              </a:ext>
            </a:extLst>
          </p:cNvPr>
          <p:cNvSpPr txBox="1"/>
          <p:nvPr/>
        </p:nvSpPr>
        <p:spPr>
          <a:xfrm>
            <a:off x="9461669" y="5915558"/>
            <a:ext cx="172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使用</a:t>
            </a:r>
            <a:r>
              <a:rPr lang="en-US" altLang="zh-CN" dirty="0">
                <a:highlight>
                  <a:srgbClr val="FFFF00"/>
                </a:highlight>
              </a:rPr>
              <a:t>3Dmol.js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2473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212</Words>
  <Application>Microsoft Office PowerPoint</Application>
  <PresentationFormat>宽屏</PresentationFormat>
  <Paragraphs>19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zp bai</dc:creator>
  <cp:lastModifiedBy>zp bai</cp:lastModifiedBy>
  <cp:revision>31</cp:revision>
  <dcterms:created xsi:type="dcterms:W3CDTF">2025-09-09T13:59:17Z</dcterms:created>
  <dcterms:modified xsi:type="dcterms:W3CDTF">2025-09-10T14:21:31Z</dcterms:modified>
</cp:coreProperties>
</file>