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79771-F9FB-4D34-857E-8C1BDB84CFF8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9A844-5108-4315-A37C-6D9D01A60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31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A844-5108-4315-A37C-6D9D01A60E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11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5B742-DF2A-460B-8E68-5103BF833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71094F-45D9-4218-9A7B-624A4E56B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8C1FF-F96B-49FE-9687-38191F9B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EBAA0-10EF-438E-B581-4F550A6A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8DF0D-210C-461B-ADA8-2FF331D0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6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D5EAF-08F1-4CAB-B32A-A6D6F204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A7F579-F440-4809-B8F7-495107CF1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696BE-A71C-43E3-A86A-849807CA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CBA49-8B22-453D-903B-23F3538D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5DDB6-15B1-4D3E-B4EA-93CDCB78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9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F3F717-BDE8-4D48-A4A4-F1B7811D7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EAEC65-01CA-48BB-995E-92A9AC037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E9BA9-C8FD-497E-ADBD-AE72440C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FCC5F-88D0-4095-8A00-0A18549E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C4C8A-5B88-4B67-80BB-5FE3C3E9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63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1EBAB-EB82-4F8E-8C25-EF54076D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71D83-79B3-4412-860F-9DD0B5A80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810C9-EF66-4499-8B93-27BB373F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953BE-B0AB-49A1-92E8-049F9061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34706-7EDA-444F-B0B1-A4BDBED8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49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A5033-C11A-429D-B978-9328AEAA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FE6F1-8C44-4E28-8348-BCFDAAA70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C50C9-8065-449D-AACD-F451AB54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9BBCC-E5E5-4396-BBA2-AAC6AC51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F7018-65A9-4BE1-A0BF-AA4C83D2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2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BE4C6-C0C2-4623-8C9A-7B1911C2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1F759-A00C-4AE3-B01F-C25A67D54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A4A598-3CF4-4026-AF19-733A4AF5B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7E22E6-0418-4050-9292-525C9921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CD7455-3E69-43CF-A33E-D0075F11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4E622-E757-41DA-8E71-B43B0125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55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EA104-F076-4176-98CD-C581F2F9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FABD3-5118-4BE7-AAC5-68A306366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0B76E3-3CB7-49AD-9E37-4CAC060C6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3D1FA3-C5DA-4929-AE07-20CC8AB68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7321E4-1F49-48C5-8E3B-CEA4B64FE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231B23-FE65-46C8-B3B9-D610C9AA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7A4C13-6DE6-4195-9AA8-4261AEAD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FDAF6E-6207-4C91-B39A-F794E5D2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53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CA6D5-9834-40A3-9365-B6E5F820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A07847-7975-4B34-A4C1-9B31C3E4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26A437-9443-4307-A2A0-E77931313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6DABCD-A460-4CB7-A33E-485569F6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44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8C6731-C17E-442D-B753-CAFA684A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784A62-C168-49C9-B00B-F8A9F0ED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39B411-FFD5-4741-9F6C-D7BE0DD8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99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73665-A0B2-47D9-A07A-9519186F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96B28-F51A-4332-9960-1E9BCF464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26867D-394A-48D2-9F63-7D528072A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0DB239-7DD7-4521-B27D-BEBAAF57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B08454-DC1F-4DF1-AF84-735FE95E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B865B-F718-45EB-99E4-279057EF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2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34206-C2C8-41B5-AE52-BF50C951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BE506B-7A94-420E-AC9A-53DD5A635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7B4BCA-75A4-43FE-B4B7-DE4BF407C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2E1FBE-1128-42E9-9744-6D0FAD7B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D4BBA3-553A-4893-849D-CB92FC75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8F0FF9-2DCD-448D-A91B-01A35F45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6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21E72B-A4E1-49B2-823C-1BC59126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FE291-90F8-4EC3-B70D-2337B2AD8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1E228-ADC1-446B-8092-C41E823FB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598F5-9BB3-4F34-9FD0-FC79450DDBAF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EACF0-9572-4CF3-8DAA-00CF4052D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CF95F-5010-4489-8CD6-97C1D8D3D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7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2F44173-D901-440A-A070-7A992F67DC40}"/>
              </a:ext>
            </a:extLst>
          </p:cNvPr>
          <p:cNvSpPr txBox="1"/>
          <p:nvPr/>
        </p:nvSpPr>
        <p:spPr>
          <a:xfrm>
            <a:off x="348343" y="377763"/>
            <a:ext cx="9477828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首页增加导航栏</a:t>
            </a:r>
            <a:r>
              <a:rPr lang="zh-CN" altLang="en-US" dirty="0"/>
              <a:t>，目前仅功能应用开放，模型介绍，</a:t>
            </a:r>
            <a:r>
              <a:rPr lang="en-US" altLang="zh-CN" dirty="0"/>
              <a:t>QA</a:t>
            </a:r>
            <a:r>
              <a:rPr lang="zh-CN" altLang="en-US" dirty="0"/>
              <a:t>，团队等未来完善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导航栏可随意拖动，后续可以考虑是否给每个页面都加一个导航</a:t>
            </a:r>
            <a:r>
              <a:rPr lang="en-US" altLang="zh-CN" dirty="0"/>
              <a:t>/</a:t>
            </a:r>
            <a:r>
              <a:rPr lang="zh-CN" altLang="en-US" dirty="0"/>
              <a:t>悬浮球（类似苹果悬浮球）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9DFE33-39A7-4222-BE63-FFE69CCAF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895" y="1510784"/>
            <a:ext cx="9062209" cy="471147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A6C8FF2-83E1-4D8D-A41B-9A9EA3967552}"/>
              </a:ext>
            </a:extLst>
          </p:cNvPr>
          <p:cNvSpPr/>
          <p:nvPr/>
        </p:nvSpPr>
        <p:spPr>
          <a:xfrm>
            <a:off x="1386115" y="1510784"/>
            <a:ext cx="2329542" cy="4644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21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1E2764D-ECA6-4A76-991C-768616F255FC}"/>
              </a:ext>
            </a:extLst>
          </p:cNvPr>
          <p:cNvSpPr txBox="1"/>
          <p:nvPr/>
        </p:nvSpPr>
        <p:spPr>
          <a:xfrm>
            <a:off x="246743" y="213863"/>
            <a:ext cx="817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功能目录页加入</a:t>
            </a:r>
            <a:r>
              <a:rPr lang="zh-CN" altLang="en-US" dirty="0">
                <a:solidFill>
                  <a:srgbClr val="C00000"/>
                </a:solidFill>
              </a:rPr>
              <a:t>检索框</a:t>
            </a:r>
            <a:r>
              <a:rPr lang="zh-CN" altLang="en-US" dirty="0"/>
              <a:t>，帮助用户快速定位能力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AFAD65-952B-41AE-B7F9-5280DAE0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29" y="878114"/>
            <a:ext cx="5291757" cy="553980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3D9883C-515B-4318-938F-4A065B463651}"/>
              </a:ext>
            </a:extLst>
          </p:cNvPr>
          <p:cNvSpPr/>
          <p:nvPr/>
        </p:nvSpPr>
        <p:spPr>
          <a:xfrm>
            <a:off x="438597" y="878114"/>
            <a:ext cx="5171174" cy="10974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4297B04-29B9-4407-A5F5-56594ABE2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48018"/>
            <a:ext cx="5389444" cy="284933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3159E7B-B2F0-43AC-8092-84B2E7B5E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0011"/>
            <a:ext cx="5389444" cy="2899971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DF2EA9F-BA87-470F-8EA3-94B823A92500}"/>
              </a:ext>
            </a:extLst>
          </p:cNvPr>
          <p:cNvSpPr/>
          <p:nvPr/>
        </p:nvSpPr>
        <p:spPr>
          <a:xfrm>
            <a:off x="7068456" y="583195"/>
            <a:ext cx="3534229" cy="70857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F5B27EB-57A0-41B3-82BF-ADBFB9360FDC}"/>
              </a:ext>
            </a:extLst>
          </p:cNvPr>
          <p:cNvSpPr/>
          <p:nvPr/>
        </p:nvSpPr>
        <p:spPr>
          <a:xfrm>
            <a:off x="7068455" y="3906967"/>
            <a:ext cx="3534229" cy="70857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0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1E2764D-ECA6-4A76-991C-768616F255FC}"/>
              </a:ext>
            </a:extLst>
          </p:cNvPr>
          <p:cNvSpPr txBox="1"/>
          <p:nvPr/>
        </p:nvSpPr>
        <p:spPr>
          <a:xfrm>
            <a:off x="239486" y="227180"/>
            <a:ext cx="8599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新增</a:t>
            </a:r>
            <a:r>
              <a:rPr lang="zh-CN" altLang="en-US" dirty="0">
                <a:solidFill>
                  <a:srgbClr val="C00000"/>
                </a:solidFill>
              </a:rPr>
              <a:t>折叠按钮</a:t>
            </a:r>
            <a:r>
              <a:rPr lang="zh-CN" altLang="en-US" dirty="0"/>
              <a:t>，可以折叠</a:t>
            </a:r>
            <a:r>
              <a:rPr lang="en-US" altLang="zh-CN" dirty="0"/>
              <a:t>/</a:t>
            </a:r>
            <a:r>
              <a:rPr lang="zh-CN" altLang="en-US" dirty="0"/>
              <a:t>打开右侧介绍和示例区域，只展示输入和输出，更简洁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3267CB-A616-4243-B812-A1BB8E84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89" y="740229"/>
            <a:ext cx="5271511" cy="570411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5043A82-A37F-4F3B-A1B3-5403EC13D062}"/>
              </a:ext>
            </a:extLst>
          </p:cNvPr>
          <p:cNvSpPr/>
          <p:nvPr/>
        </p:nvSpPr>
        <p:spPr>
          <a:xfrm>
            <a:off x="3534228" y="4005941"/>
            <a:ext cx="435428" cy="42981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34A05A-6EFF-4A3C-B957-65E7BFEA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402" y="740229"/>
            <a:ext cx="5482432" cy="570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7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82</Words>
  <Application>Microsoft Office PowerPoint</Application>
  <PresentationFormat>宽屏</PresentationFormat>
  <Paragraphs>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 bai</dc:creator>
  <cp:lastModifiedBy>zp bai</cp:lastModifiedBy>
  <cp:revision>37</cp:revision>
  <dcterms:created xsi:type="dcterms:W3CDTF">2025-09-09T13:59:17Z</dcterms:created>
  <dcterms:modified xsi:type="dcterms:W3CDTF">2025-09-12T06:16:43Z</dcterms:modified>
</cp:coreProperties>
</file>