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6DA-92AC-4D22-B3A0-644B297592D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5AEB-3345-4706-B4D1-B65FD108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3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6DA-92AC-4D22-B3A0-644B297592D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5AEB-3345-4706-B4D1-B65FD108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9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6DA-92AC-4D22-B3A0-644B297592D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5AEB-3345-4706-B4D1-B65FD108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9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6DA-92AC-4D22-B3A0-644B297592D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5AEB-3345-4706-B4D1-B65FD108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1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6DA-92AC-4D22-B3A0-644B297592D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5AEB-3345-4706-B4D1-B65FD108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6DA-92AC-4D22-B3A0-644B297592D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5AEB-3345-4706-B4D1-B65FD108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9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6DA-92AC-4D22-B3A0-644B297592D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5AEB-3345-4706-B4D1-B65FD108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9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6DA-92AC-4D22-B3A0-644B297592D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5AEB-3345-4706-B4D1-B65FD108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4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6DA-92AC-4D22-B3A0-644B297592D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5AEB-3345-4706-B4D1-B65FD108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6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6DA-92AC-4D22-B3A0-644B297592D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5AEB-3345-4706-B4D1-B65FD108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1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6DA-92AC-4D22-B3A0-644B297592D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5AEB-3345-4706-B4D1-B65FD108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6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A6DA-92AC-4D22-B3A0-644B297592D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A5AEB-3345-4706-B4D1-B65FD108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9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4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428362" y="2380430"/>
            <a:ext cx="166817" cy="395417"/>
            <a:chOff x="2180967" y="2504302"/>
            <a:chExt cx="218303" cy="54781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290119" y="2619632"/>
              <a:ext cx="0" cy="280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>
              <a:off x="2246869" y="2899719"/>
              <a:ext cx="43249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180967" y="2685535"/>
              <a:ext cx="218303" cy="4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290118" y="2924432"/>
              <a:ext cx="109152" cy="127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213917" y="2504302"/>
              <a:ext cx="152401" cy="148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16497" y="2358064"/>
            <a:ext cx="166817" cy="395417"/>
            <a:chOff x="2180967" y="2504302"/>
            <a:chExt cx="218303" cy="54781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290119" y="2619632"/>
              <a:ext cx="0" cy="280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246869" y="2899719"/>
              <a:ext cx="43249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180967" y="2685535"/>
              <a:ext cx="218303" cy="4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290118" y="2924432"/>
              <a:ext cx="109152" cy="127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13917" y="2504302"/>
              <a:ext cx="152401" cy="148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962949" y="1934870"/>
            <a:ext cx="1974605" cy="1203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62949" y="1934870"/>
            <a:ext cx="686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System</a:t>
            </a:r>
            <a:endParaRPr lang="en-US" sz="1050" dirty="0"/>
          </a:p>
        </p:txBody>
      </p:sp>
      <p:cxnSp>
        <p:nvCxnSpPr>
          <p:cNvPr id="23" name="Straight Arrow Connector 22"/>
          <p:cNvCxnSpPr>
            <a:endCxn id="24" idx="2"/>
          </p:cNvCxnSpPr>
          <p:nvPr/>
        </p:nvCxnSpPr>
        <p:spPr>
          <a:xfrm flipV="1">
            <a:off x="2572208" y="2336579"/>
            <a:ext cx="675458" cy="161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247666" y="2141045"/>
            <a:ext cx="1458097" cy="3910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212553" y="2658065"/>
            <a:ext cx="1458097" cy="3910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84142" y="2205669"/>
            <a:ext cx="1046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Zip Code</a:t>
            </a:r>
            <a:endParaRPr lang="en-US" sz="1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705763" y="2328779"/>
            <a:ext cx="610734" cy="226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06155" y="2730488"/>
            <a:ext cx="1260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Manage Request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017576" y="2161923"/>
            <a:ext cx="1046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Client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4884549" y="2156956"/>
            <a:ext cx="1046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Driver</a:t>
            </a:r>
            <a:endParaRPr lang="en-US" sz="1000" dirty="0"/>
          </a:p>
        </p:txBody>
      </p:sp>
      <p:cxnSp>
        <p:nvCxnSpPr>
          <p:cNvPr id="34" name="Straight Arrow Connector 33"/>
          <p:cNvCxnSpPr>
            <a:endCxn id="25" idx="6"/>
          </p:cNvCxnSpPr>
          <p:nvPr/>
        </p:nvCxnSpPr>
        <p:spPr>
          <a:xfrm flipH="1">
            <a:off x="4670650" y="2630010"/>
            <a:ext cx="645847" cy="223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58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Bobby Pastorelli</dc:creator>
  <cp:lastModifiedBy>Bobby Pastorelli</cp:lastModifiedBy>
  <cp:revision>1</cp:revision>
  <dcterms:created xsi:type="dcterms:W3CDTF">2020-01-17T02:22:55Z</dcterms:created>
  <dcterms:modified xsi:type="dcterms:W3CDTF">2020-01-17T02:23:10Z</dcterms:modified>
</cp:coreProperties>
</file>