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0399950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0"/>
    <a:srgbClr val="D50100"/>
    <a:srgbClr val="E3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6" autoAdjust="0"/>
    <p:restoredTop sz="94660"/>
  </p:normalViewPr>
  <p:slideViewPr>
    <p:cSldViewPr snapToGrid="0">
      <p:cViewPr varScale="1">
        <p:scale>
          <a:sx n="20" d="100"/>
          <a:sy n="20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4124164"/>
            <a:ext cx="37799963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3235822"/>
            <a:ext cx="37799963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1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9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341665"/>
            <a:ext cx="10867489" cy="213558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341665"/>
            <a:ext cx="31972468" cy="2135581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83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23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6282497"/>
            <a:ext cx="43469957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6864153"/>
            <a:ext cx="43469957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6708326"/>
            <a:ext cx="21419979" cy="159891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6708326"/>
            <a:ext cx="21419979" cy="159891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60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341667"/>
            <a:ext cx="43469957" cy="487083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6177496"/>
            <a:ext cx="21321539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9204991"/>
            <a:ext cx="21321539" cy="135391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6177496"/>
            <a:ext cx="21426543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9204991"/>
            <a:ext cx="21426543" cy="135391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28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31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40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679998"/>
            <a:ext cx="16255294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3628331"/>
            <a:ext cx="25514975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7559993"/>
            <a:ext cx="16255294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6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679998"/>
            <a:ext cx="16255294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3628331"/>
            <a:ext cx="25514975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7559993"/>
            <a:ext cx="16255294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6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341667"/>
            <a:ext cx="43469957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6708326"/>
            <a:ext cx="43469957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23356646"/>
            <a:ext cx="1133998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32FE-12FB-46AE-9BB1-080DAA6FE08C}" type="datetimeFigureOut">
              <a:rPr lang="es-MX" smtClean="0"/>
              <a:t>10/12/17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23356646"/>
            <a:ext cx="1700998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23356646"/>
            <a:ext cx="1133998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FBE8-D40F-4083-A99B-54D8CC0D1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64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093" y="3538330"/>
            <a:ext cx="9058717" cy="390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537" y="9094982"/>
            <a:ext cx="6407831" cy="4442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840" y="3063001"/>
            <a:ext cx="9570612" cy="5749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7557" y="11685885"/>
            <a:ext cx="9186690" cy="4799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5607" y="17377795"/>
            <a:ext cx="6910584" cy="4561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1812" y="11992109"/>
            <a:ext cx="7358494" cy="4186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6060" y="16905701"/>
            <a:ext cx="7157392" cy="491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96913" y="14612647"/>
            <a:ext cx="8693077" cy="5530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8311" y="5659496"/>
            <a:ext cx="7916093" cy="4808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68810" y="6019039"/>
            <a:ext cx="6700343" cy="4122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8538" y="10467654"/>
            <a:ext cx="6225011" cy="46984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1" name="Conector recto de flecha 40"/>
          <p:cNvCxnSpPr>
            <a:stCxn id="9" idx="1"/>
            <a:endCxn id="11" idx="3"/>
          </p:cNvCxnSpPr>
          <p:nvPr/>
        </p:nvCxnSpPr>
        <p:spPr>
          <a:xfrm flipH="1" flipV="1">
            <a:off x="14503452" y="5937840"/>
            <a:ext cx="4236085" cy="5378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9" idx="1"/>
            <a:endCxn id="10" idx="3"/>
          </p:cNvCxnSpPr>
          <p:nvPr/>
        </p:nvCxnSpPr>
        <p:spPr>
          <a:xfrm flipH="1">
            <a:off x="14493548" y="11316240"/>
            <a:ext cx="4245989" cy="1500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2" idx="2"/>
            <a:endCxn id="3" idx="0"/>
          </p:cNvCxnSpPr>
          <p:nvPr/>
        </p:nvCxnSpPr>
        <p:spPr>
          <a:xfrm flipH="1">
            <a:off x="32540901" y="16484901"/>
            <a:ext cx="2" cy="89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2" idx="3"/>
            <a:endCxn id="4" idx="1"/>
          </p:cNvCxnSpPr>
          <p:nvPr/>
        </p:nvCxnSpPr>
        <p:spPr>
          <a:xfrm flipV="1">
            <a:off x="37134245" y="14085393"/>
            <a:ext cx="165756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9" idx="2"/>
            <a:endCxn id="7" idx="0"/>
          </p:cNvCxnSpPr>
          <p:nvPr/>
        </p:nvCxnSpPr>
        <p:spPr>
          <a:xfrm>
            <a:off x="21943451" y="13537500"/>
            <a:ext cx="0" cy="1075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9" idx="1"/>
            <a:endCxn id="5" idx="3"/>
          </p:cNvCxnSpPr>
          <p:nvPr/>
        </p:nvCxnSpPr>
        <p:spPr>
          <a:xfrm flipH="1">
            <a:off x="14503452" y="11316240"/>
            <a:ext cx="4236085" cy="8048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15" idx="3"/>
            <a:endCxn id="16" idx="1"/>
          </p:cNvCxnSpPr>
          <p:nvPr/>
        </p:nvCxnSpPr>
        <p:spPr>
          <a:xfrm>
            <a:off x="35854402" y="8063572"/>
            <a:ext cx="1214406" cy="16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9" idx="3"/>
            <a:endCxn id="15" idx="1"/>
          </p:cNvCxnSpPr>
          <p:nvPr/>
        </p:nvCxnSpPr>
        <p:spPr>
          <a:xfrm flipV="1">
            <a:off x="25147366" y="8063574"/>
            <a:ext cx="2790944" cy="3252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9" idx="3"/>
            <a:endCxn id="2" idx="1"/>
          </p:cNvCxnSpPr>
          <p:nvPr/>
        </p:nvCxnSpPr>
        <p:spPr>
          <a:xfrm>
            <a:off x="25147368" y="11316242"/>
            <a:ext cx="2800189" cy="276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Conector recto de flecha 166"/>
          <p:cNvCxnSpPr>
            <a:stCxn id="6" idx="2"/>
            <a:endCxn id="9" idx="0"/>
          </p:cNvCxnSpPr>
          <p:nvPr/>
        </p:nvCxnSpPr>
        <p:spPr>
          <a:xfrm>
            <a:off x="21943451" y="7441532"/>
            <a:ext cx="0" cy="1653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Rectángulo 174"/>
          <p:cNvSpPr/>
          <p:nvPr/>
        </p:nvSpPr>
        <p:spPr>
          <a:xfrm>
            <a:off x="-87342" y="-46526"/>
            <a:ext cx="50469416" cy="1562358"/>
          </a:xfrm>
          <a:prstGeom prst="rect">
            <a:avLst/>
          </a:prstGeom>
          <a:solidFill>
            <a:srgbClr val="00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Rectángulo 175"/>
          <p:cNvSpPr/>
          <p:nvPr/>
        </p:nvSpPr>
        <p:spPr>
          <a:xfrm>
            <a:off x="17876" y="23796744"/>
            <a:ext cx="50382074" cy="1403231"/>
          </a:xfrm>
          <a:prstGeom prst="rect">
            <a:avLst/>
          </a:prstGeom>
          <a:solidFill>
            <a:srgbClr val="00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0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Vazquez</dc:creator>
  <cp:lastModifiedBy>David Vazquez</cp:lastModifiedBy>
  <cp:revision>39</cp:revision>
  <dcterms:created xsi:type="dcterms:W3CDTF">2017-12-07T18:30:07Z</dcterms:created>
  <dcterms:modified xsi:type="dcterms:W3CDTF">2017-12-12T04:49:09Z</dcterms:modified>
</cp:coreProperties>
</file>