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1"/>
  </p:notesMasterIdLst>
  <p:sldIdLst>
    <p:sldId id="256" r:id="rId2"/>
    <p:sldId id="258" r:id="rId3"/>
    <p:sldId id="259" r:id="rId4"/>
    <p:sldId id="261" r:id="rId5"/>
    <p:sldId id="260" r:id="rId6"/>
    <p:sldId id="262" r:id="rId7"/>
    <p:sldId id="266"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CAF371E-4C04-DA46-8DE4-6B4ED4071F4A}" name="Palanickal, Gowrisankar" initials="PG" userId="S::palang@rpi.edu::d43585ed-9d57-49c2-b305-f557541cde2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F0B3E-82D3-02FB-71E6-E93635E2B20E}" v="7" dt="2024-04-14T20:02:20.523"/>
    <p1510:client id="{1083ECF0-F593-7BED-D48C-7A910485D0DB}" v="17" dt="2024-04-15T02:45:14.596"/>
    <p1510:client id="{1CD8F103-AEE5-716C-64D9-B71717689940}" v="961" dt="2024-04-13T21:09:44.669"/>
    <p1510:client id="{1F306F9E-0A9C-EDA9-D455-052C4C074217}" v="14" dt="2024-04-15T04:00:32.538"/>
    <p1510:client id="{22734764-316A-760F-3EFF-3DF4033A9056}" v="42" dt="2024-04-14T19:56:32.394"/>
    <p1510:client id="{3DDB105A-26D4-0262-6BB5-FA1DD89283E1}" v="2" dt="2024-04-14T21:25:00.968"/>
    <p1510:client id="{4FF37EF0-28D5-50AA-AEBA-326CE38523E5}" v="606" dt="2024-04-15T00:50:17.770"/>
    <p1510:client id="{5AEEE7E5-6591-C708-EF9C-9626AB6940B0}" v="3" dt="2024-04-13T22:04:27.215"/>
    <p1510:client id="{61419971-AD09-AC50-67F2-D552B5F5AA09}" v="20" dt="2024-04-13T21:56:17.702"/>
    <p1510:client id="{61B28389-B230-6785-C6B1-289155F77317}" v="39" dt="2024-04-15T04:35:04.071"/>
    <p1510:client id="{745C64F9-DFEF-A42E-0564-4806F7902C22}" v="15" dt="2024-04-14T20:17:25.254"/>
    <p1510:client id="{873B14C0-C0C6-0BE3-5A11-4CE1E1625117}" v="4" dt="2024-04-13T22:03:41.539"/>
    <p1510:client id="{8D37FAF1-22D3-F6F6-B46A-3703462DCEB2}" v="633" dt="2024-04-13T18:50:14.111"/>
    <p1510:client id="{B221D381-6A42-A231-B8FE-67DB585CEAEA}" v="12" dt="2024-04-13T22:49:05.925"/>
    <p1510:client id="{CDD1F1A1-49FA-D0A8-AB7F-4CAF96B66DA1}" v="55" dt="2024-04-14T20:29:24.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1A5746-8B28-4ACC-B1DD-E4FDCBAF2A9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3576614-E864-4674-9168-AA827685A91C}">
      <dgm:prSet/>
      <dgm:spPr/>
      <dgm:t>
        <a:bodyPr/>
        <a:lstStyle/>
        <a:p>
          <a:r>
            <a:rPr lang="en-US"/>
            <a:t>Creating a profile </a:t>
          </a:r>
        </a:p>
      </dgm:t>
    </dgm:pt>
    <dgm:pt modelId="{A4CD6CD4-01E8-45CC-96C6-4CB817343298}" type="parTrans" cxnId="{025085AB-5293-4407-914C-B0860EA07999}">
      <dgm:prSet/>
      <dgm:spPr/>
      <dgm:t>
        <a:bodyPr/>
        <a:lstStyle/>
        <a:p>
          <a:endParaRPr lang="en-US"/>
        </a:p>
      </dgm:t>
    </dgm:pt>
    <dgm:pt modelId="{C18D353D-E5BB-46FD-983D-912AF3200287}" type="sibTrans" cxnId="{025085AB-5293-4407-914C-B0860EA07999}">
      <dgm:prSet/>
      <dgm:spPr/>
      <dgm:t>
        <a:bodyPr/>
        <a:lstStyle/>
        <a:p>
          <a:endParaRPr lang="en-US"/>
        </a:p>
      </dgm:t>
    </dgm:pt>
    <dgm:pt modelId="{0CDAA186-7648-4965-B97E-9F0423543C50}">
      <dgm:prSet/>
      <dgm:spPr/>
      <dgm:t>
        <a:bodyPr/>
        <a:lstStyle/>
        <a:p>
          <a:r>
            <a:rPr lang="en-US"/>
            <a:t>Posting reviews</a:t>
          </a:r>
        </a:p>
      </dgm:t>
    </dgm:pt>
    <dgm:pt modelId="{6081A3A3-3339-4A8B-B169-554668ACE920}" type="parTrans" cxnId="{AA0682DA-FE38-466E-BD4E-C37FD72D60A0}">
      <dgm:prSet/>
      <dgm:spPr/>
      <dgm:t>
        <a:bodyPr/>
        <a:lstStyle/>
        <a:p>
          <a:endParaRPr lang="en-US"/>
        </a:p>
      </dgm:t>
    </dgm:pt>
    <dgm:pt modelId="{6E2970EE-56CB-4538-9B24-0CC500408A24}" type="sibTrans" cxnId="{AA0682DA-FE38-466E-BD4E-C37FD72D60A0}">
      <dgm:prSet/>
      <dgm:spPr/>
      <dgm:t>
        <a:bodyPr/>
        <a:lstStyle/>
        <a:p>
          <a:endParaRPr lang="en-US"/>
        </a:p>
      </dgm:t>
    </dgm:pt>
    <dgm:pt modelId="{6B17EF9F-494E-47CF-9CA6-A7E70555DA61}">
      <dgm:prSet/>
      <dgm:spPr/>
      <dgm:t>
        <a:bodyPr/>
        <a:lstStyle/>
        <a:p>
          <a:r>
            <a:rPr lang="en-US"/>
            <a:t>Climate news feed</a:t>
          </a:r>
        </a:p>
      </dgm:t>
    </dgm:pt>
    <dgm:pt modelId="{574300C1-611E-432A-A1F1-7B2A5D4FD31B}" type="parTrans" cxnId="{81D2B536-236A-4E16-B72D-64B95CC7EB7E}">
      <dgm:prSet/>
      <dgm:spPr/>
      <dgm:t>
        <a:bodyPr/>
        <a:lstStyle/>
        <a:p>
          <a:endParaRPr lang="en-US"/>
        </a:p>
      </dgm:t>
    </dgm:pt>
    <dgm:pt modelId="{C90FD11F-3F2B-4D2C-957B-8E6C56847B40}" type="sibTrans" cxnId="{81D2B536-236A-4E16-B72D-64B95CC7EB7E}">
      <dgm:prSet/>
      <dgm:spPr/>
      <dgm:t>
        <a:bodyPr/>
        <a:lstStyle/>
        <a:p>
          <a:endParaRPr lang="en-US"/>
        </a:p>
      </dgm:t>
    </dgm:pt>
    <dgm:pt modelId="{91C799D2-6676-4C1E-A07F-29687886BB38}">
      <dgm:prSet/>
      <dgm:spPr/>
      <dgm:t>
        <a:bodyPr/>
        <a:lstStyle/>
        <a:p>
          <a:r>
            <a:rPr lang="en-US"/>
            <a:t>Search for businesses </a:t>
          </a:r>
        </a:p>
      </dgm:t>
    </dgm:pt>
    <dgm:pt modelId="{DA8FF750-AED5-418C-935E-1672B458D9FE}" type="parTrans" cxnId="{4A3041EF-D62F-4892-870B-7AF8F19CDB20}">
      <dgm:prSet/>
      <dgm:spPr/>
      <dgm:t>
        <a:bodyPr/>
        <a:lstStyle/>
        <a:p>
          <a:endParaRPr lang="en-US"/>
        </a:p>
      </dgm:t>
    </dgm:pt>
    <dgm:pt modelId="{906FF7A9-E239-4CC7-8A6A-907398E95685}" type="sibTrans" cxnId="{4A3041EF-D62F-4892-870B-7AF8F19CDB20}">
      <dgm:prSet/>
      <dgm:spPr/>
      <dgm:t>
        <a:bodyPr/>
        <a:lstStyle/>
        <a:p>
          <a:endParaRPr lang="en-US"/>
        </a:p>
      </dgm:t>
    </dgm:pt>
    <dgm:pt modelId="{DA91B0CA-0EA5-4D78-9876-4E5B2583464E}">
      <dgm:prSet/>
      <dgm:spPr/>
      <dgm:t>
        <a:bodyPr/>
        <a:lstStyle/>
        <a:p>
          <a:r>
            <a:rPr lang="en-US"/>
            <a:t>Search for users </a:t>
          </a:r>
        </a:p>
      </dgm:t>
    </dgm:pt>
    <dgm:pt modelId="{03BA1885-C728-431F-B77E-67A3F6918657}" type="parTrans" cxnId="{B026AC88-D816-4867-BDA1-C44CFBC5ABAF}">
      <dgm:prSet/>
      <dgm:spPr/>
      <dgm:t>
        <a:bodyPr/>
        <a:lstStyle/>
        <a:p>
          <a:endParaRPr lang="en-US"/>
        </a:p>
      </dgm:t>
    </dgm:pt>
    <dgm:pt modelId="{D89E6B0B-4E83-418C-933B-A26E9C6377D6}" type="sibTrans" cxnId="{B026AC88-D816-4867-BDA1-C44CFBC5ABAF}">
      <dgm:prSet/>
      <dgm:spPr/>
      <dgm:t>
        <a:bodyPr/>
        <a:lstStyle/>
        <a:p>
          <a:endParaRPr lang="en-US"/>
        </a:p>
      </dgm:t>
    </dgm:pt>
    <dgm:pt modelId="{4173FDA7-DCDE-43DC-AD4D-A8DC0D1DF642}">
      <dgm:prSet/>
      <dgm:spPr/>
      <dgm:t>
        <a:bodyPr/>
        <a:lstStyle/>
        <a:p>
          <a:r>
            <a:rPr lang="en-US"/>
            <a:t>Local area map</a:t>
          </a:r>
        </a:p>
      </dgm:t>
    </dgm:pt>
    <dgm:pt modelId="{CC481322-38BB-4155-8A9C-43904E50ED2C}" type="parTrans" cxnId="{037FC6A8-4FA5-4957-91FF-6053A6B8C20E}">
      <dgm:prSet/>
      <dgm:spPr/>
      <dgm:t>
        <a:bodyPr/>
        <a:lstStyle/>
        <a:p>
          <a:endParaRPr lang="en-US"/>
        </a:p>
      </dgm:t>
    </dgm:pt>
    <dgm:pt modelId="{99823DD2-5F37-4496-BFDD-93BB2AEE537F}" type="sibTrans" cxnId="{037FC6A8-4FA5-4957-91FF-6053A6B8C20E}">
      <dgm:prSet/>
      <dgm:spPr/>
      <dgm:t>
        <a:bodyPr/>
        <a:lstStyle/>
        <a:p>
          <a:endParaRPr lang="en-US"/>
        </a:p>
      </dgm:t>
    </dgm:pt>
    <dgm:pt modelId="{98CF917F-AB8E-4860-A826-47ED5F43913D}" type="pres">
      <dgm:prSet presAssocID="{301A5746-8B28-4ACC-B1DD-E4FDCBAF2A9D}" presName="root" presStyleCnt="0">
        <dgm:presLayoutVars>
          <dgm:dir/>
          <dgm:resizeHandles val="exact"/>
        </dgm:presLayoutVars>
      </dgm:prSet>
      <dgm:spPr/>
    </dgm:pt>
    <dgm:pt modelId="{C67EEC69-01D1-414C-A542-72087835D57E}" type="pres">
      <dgm:prSet presAssocID="{83576614-E864-4674-9168-AA827685A91C}" presName="compNode" presStyleCnt="0"/>
      <dgm:spPr/>
    </dgm:pt>
    <dgm:pt modelId="{387D9837-B141-453D-93B2-629E473BF27A}" type="pres">
      <dgm:prSet presAssocID="{83576614-E864-4674-9168-AA827685A91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00A8167D-CDC9-476F-BB85-6ED5ECE83DD0}" type="pres">
      <dgm:prSet presAssocID="{83576614-E864-4674-9168-AA827685A91C}" presName="spaceRect" presStyleCnt="0"/>
      <dgm:spPr/>
    </dgm:pt>
    <dgm:pt modelId="{DF86DCFC-7B50-4A4C-A357-60E1BFC7959C}" type="pres">
      <dgm:prSet presAssocID="{83576614-E864-4674-9168-AA827685A91C}" presName="textRect" presStyleLbl="revTx" presStyleIdx="0" presStyleCnt="6">
        <dgm:presLayoutVars>
          <dgm:chMax val="1"/>
          <dgm:chPref val="1"/>
        </dgm:presLayoutVars>
      </dgm:prSet>
      <dgm:spPr/>
    </dgm:pt>
    <dgm:pt modelId="{02154781-E01F-4F97-B3AE-5A27A3B1E188}" type="pres">
      <dgm:prSet presAssocID="{C18D353D-E5BB-46FD-983D-912AF3200287}" presName="sibTrans" presStyleCnt="0"/>
      <dgm:spPr/>
    </dgm:pt>
    <dgm:pt modelId="{09EEABD3-5662-443A-A42A-9A77AE4D5762}" type="pres">
      <dgm:prSet presAssocID="{0CDAA186-7648-4965-B97E-9F0423543C50}" presName="compNode" presStyleCnt="0"/>
      <dgm:spPr/>
    </dgm:pt>
    <dgm:pt modelId="{3E6E7E66-BFB9-4CAB-B38C-F3E882AEC06E}" type="pres">
      <dgm:prSet presAssocID="{0CDAA186-7648-4965-B97E-9F0423543C5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83C62E25-F9E8-4E14-B362-E522DCF0ECFA}" type="pres">
      <dgm:prSet presAssocID="{0CDAA186-7648-4965-B97E-9F0423543C50}" presName="spaceRect" presStyleCnt="0"/>
      <dgm:spPr/>
    </dgm:pt>
    <dgm:pt modelId="{111EE65B-9A22-4091-A692-D6C8EB8BE89C}" type="pres">
      <dgm:prSet presAssocID="{0CDAA186-7648-4965-B97E-9F0423543C50}" presName="textRect" presStyleLbl="revTx" presStyleIdx="1" presStyleCnt="6">
        <dgm:presLayoutVars>
          <dgm:chMax val="1"/>
          <dgm:chPref val="1"/>
        </dgm:presLayoutVars>
      </dgm:prSet>
      <dgm:spPr/>
    </dgm:pt>
    <dgm:pt modelId="{1C2EFF19-A960-450A-BED5-C5C070252009}" type="pres">
      <dgm:prSet presAssocID="{6E2970EE-56CB-4538-9B24-0CC500408A24}" presName="sibTrans" presStyleCnt="0"/>
      <dgm:spPr/>
    </dgm:pt>
    <dgm:pt modelId="{441A3464-84D8-4433-818E-C08DF4BA5A15}" type="pres">
      <dgm:prSet presAssocID="{6B17EF9F-494E-47CF-9CA6-A7E70555DA61}" presName="compNode" presStyleCnt="0"/>
      <dgm:spPr/>
    </dgm:pt>
    <dgm:pt modelId="{DD9A0BEC-8261-4873-B071-EF008F27EA37}" type="pres">
      <dgm:prSet presAssocID="{6B17EF9F-494E-47CF-9CA6-A7E70555DA6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5C48EF5B-3B80-4F1B-972E-34E8139DFB23}" type="pres">
      <dgm:prSet presAssocID="{6B17EF9F-494E-47CF-9CA6-A7E70555DA61}" presName="spaceRect" presStyleCnt="0"/>
      <dgm:spPr/>
    </dgm:pt>
    <dgm:pt modelId="{2D531673-D9B2-48FE-BCBF-C8C048D7EFE8}" type="pres">
      <dgm:prSet presAssocID="{6B17EF9F-494E-47CF-9CA6-A7E70555DA61}" presName="textRect" presStyleLbl="revTx" presStyleIdx="2" presStyleCnt="6">
        <dgm:presLayoutVars>
          <dgm:chMax val="1"/>
          <dgm:chPref val="1"/>
        </dgm:presLayoutVars>
      </dgm:prSet>
      <dgm:spPr/>
    </dgm:pt>
    <dgm:pt modelId="{8B30C65A-0A6C-42EF-88E6-5972E56EAC19}" type="pres">
      <dgm:prSet presAssocID="{C90FD11F-3F2B-4D2C-957B-8E6C56847B40}" presName="sibTrans" presStyleCnt="0"/>
      <dgm:spPr/>
    </dgm:pt>
    <dgm:pt modelId="{B0402383-1460-4538-83D7-32B82E5989FA}" type="pres">
      <dgm:prSet presAssocID="{91C799D2-6676-4C1E-A07F-29687886BB38}" presName="compNode" presStyleCnt="0"/>
      <dgm:spPr/>
    </dgm:pt>
    <dgm:pt modelId="{4E4D64F0-4401-456C-B01F-5D08A16DA2B0}" type="pres">
      <dgm:prSet presAssocID="{91C799D2-6676-4C1E-A07F-29687886BB3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072336A5-51E5-4E88-AA88-EF4880955B95}" type="pres">
      <dgm:prSet presAssocID="{91C799D2-6676-4C1E-A07F-29687886BB38}" presName="spaceRect" presStyleCnt="0"/>
      <dgm:spPr/>
    </dgm:pt>
    <dgm:pt modelId="{76AC5330-E857-4429-863C-BFEB9CC7944C}" type="pres">
      <dgm:prSet presAssocID="{91C799D2-6676-4C1E-A07F-29687886BB38}" presName="textRect" presStyleLbl="revTx" presStyleIdx="3" presStyleCnt="6">
        <dgm:presLayoutVars>
          <dgm:chMax val="1"/>
          <dgm:chPref val="1"/>
        </dgm:presLayoutVars>
      </dgm:prSet>
      <dgm:spPr/>
    </dgm:pt>
    <dgm:pt modelId="{AC707643-47DE-4B7F-B105-3DE11BB81528}" type="pres">
      <dgm:prSet presAssocID="{906FF7A9-E239-4CC7-8A6A-907398E95685}" presName="sibTrans" presStyleCnt="0"/>
      <dgm:spPr/>
    </dgm:pt>
    <dgm:pt modelId="{D48E43C2-38A7-4722-BE05-08B9E974BDF6}" type="pres">
      <dgm:prSet presAssocID="{DA91B0CA-0EA5-4D78-9876-4E5B2583464E}" presName="compNode" presStyleCnt="0"/>
      <dgm:spPr/>
    </dgm:pt>
    <dgm:pt modelId="{65AD77E0-29C1-4CF3-A1BD-0D420F714C61}" type="pres">
      <dgm:prSet presAssocID="{DA91B0CA-0EA5-4D78-9876-4E5B2583464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udience"/>
        </a:ext>
      </dgm:extLst>
    </dgm:pt>
    <dgm:pt modelId="{CE8853D3-2170-46B1-AA51-A02F92386FE3}" type="pres">
      <dgm:prSet presAssocID="{DA91B0CA-0EA5-4D78-9876-4E5B2583464E}" presName="spaceRect" presStyleCnt="0"/>
      <dgm:spPr/>
    </dgm:pt>
    <dgm:pt modelId="{1B47B2CE-C03C-451E-9D11-4C539A118E05}" type="pres">
      <dgm:prSet presAssocID="{DA91B0CA-0EA5-4D78-9876-4E5B2583464E}" presName="textRect" presStyleLbl="revTx" presStyleIdx="4" presStyleCnt="6">
        <dgm:presLayoutVars>
          <dgm:chMax val="1"/>
          <dgm:chPref val="1"/>
        </dgm:presLayoutVars>
      </dgm:prSet>
      <dgm:spPr/>
    </dgm:pt>
    <dgm:pt modelId="{E88F6119-B5DC-4B43-B38B-021E60D003D6}" type="pres">
      <dgm:prSet presAssocID="{D89E6B0B-4E83-418C-933B-A26E9C6377D6}" presName="sibTrans" presStyleCnt="0"/>
      <dgm:spPr/>
    </dgm:pt>
    <dgm:pt modelId="{2D5806A7-D673-4C5E-BC42-889359DD6C3F}" type="pres">
      <dgm:prSet presAssocID="{4173FDA7-DCDE-43DC-AD4D-A8DC0D1DF642}" presName="compNode" presStyleCnt="0"/>
      <dgm:spPr/>
    </dgm:pt>
    <dgm:pt modelId="{D00D90C9-3989-4FFD-8750-2D85A14CFF4C}" type="pres">
      <dgm:prSet presAssocID="{4173FDA7-DCDE-43DC-AD4D-A8DC0D1DF64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ker"/>
        </a:ext>
      </dgm:extLst>
    </dgm:pt>
    <dgm:pt modelId="{8228CDD7-6988-4461-8073-F59F101249FC}" type="pres">
      <dgm:prSet presAssocID="{4173FDA7-DCDE-43DC-AD4D-A8DC0D1DF642}" presName="spaceRect" presStyleCnt="0"/>
      <dgm:spPr/>
    </dgm:pt>
    <dgm:pt modelId="{DF295601-B240-4AC2-BED3-BCD5EB518F14}" type="pres">
      <dgm:prSet presAssocID="{4173FDA7-DCDE-43DC-AD4D-A8DC0D1DF642}" presName="textRect" presStyleLbl="revTx" presStyleIdx="5" presStyleCnt="6">
        <dgm:presLayoutVars>
          <dgm:chMax val="1"/>
          <dgm:chPref val="1"/>
        </dgm:presLayoutVars>
      </dgm:prSet>
      <dgm:spPr/>
    </dgm:pt>
  </dgm:ptLst>
  <dgm:cxnLst>
    <dgm:cxn modelId="{FCCA1709-1425-4078-91AE-5B529DD199CB}" type="presOf" srcId="{83576614-E864-4674-9168-AA827685A91C}" destId="{DF86DCFC-7B50-4A4C-A357-60E1BFC7959C}" srcOrd="0" destOrd="0" presId="urn:microsoft.com/office/officeart/2018/2/layout/IconLabelList"/>
    <dgm:cxn modelId="{81D2B536-236A-4E16-B72D-64B95CC7EB7E}" srcId="{301A5746-8B28-4ACC-B1DD-E4FDCBAF2A9D}" destId="{6B17EF9F-494E-47CF-9CA6-A7E70555DA61}" srcOrd="2" destOrd="0" parTransId="{574300C1-611E-432A-A1F1-7B2A5D4FD31B}" sibTransId="{C90FD11F-3F2B-4D2C-957B-8E6C56847B40}"/>
    <dgm:cxn modelId="{440FBF3F-B027-4465-A7A6-F7B0071EB798}" type="presOf" srcId="{4173FDA7-DCDE-43DC-AD4D-A8DC0D1DF642}" destId="{DF295601-B240-4AC2-BED3-BCD5EB518F14}" srcOrd="0" destOrd="0" presId="urn:microsoft.com/office/officeart/2018/2/layout/IconLabelList"/>
    <dgm:cxn modelId="{84510A43-9DE3-438E-8CB3-FC14A356735D}" type="presOf" srcId="{DA91B0CA-0EA5-4D78-9876-4E5B2583464E}" destId="{1B47B2CE-C03C-451E-9D11-4C539A118E05}" srcOrd="0" destOrd="0" presId="urn:microsoft.com/office/officeart/2018/2/layout/IconLabelList"/>
    <dgm:cxn modelId="{0E11946D-7838-4949-8079-04DFEC2883AA}" type="presOf" srcId="{301A5746-8B28-4ACC-B1DD-E4FDCBAF2A9D}" destId="{98CF917F-AB8E-4860-A826-47ED5F43913D}" srcOrd="0" destOrd="0" presId="urn:microsoft.com/office/officeart/2018/2/layout/IconLabelList"/>
    <dgm:cxn modelId="{B026AC88-D816-4867-BDA1-C44CFBC5ABAF}" srcId="{301A5746-8B28-4ACC-B1DD-E4FDCBAF2A9D}" destId="{DA91B0CA-0EA5-4D78-9876-4E5B2583464E}" srcOrd="4" destOrd="0" parTransId="{03BA1885-C728-431F-B77E-67A3F6918657}" sibTransId="{D89E6B0B-4E83-418C-933B-A26E9C6377D6}"/>
    <dgm:cxn modelId="{4B966E8F-BC1B-4E05-B1DF-AA19E74C11C1}" type="presOf" srcId="{6B17EF9F-494E-47CF-9CA6-A7E70555DA61}" destId="{2D531673-D9B2-48FE-BCBF-C8C048D7EFE8}" srcOrd="0" destOrd="0" presId="urn:microsoft.com/office/officeart/2018/2/layout/IconLabelList"/>
    <dgm:cxn modelId="{037FC6A8-4FA5-4957-91FF-6053A6B8C20E}" srcId="{301A5746-8B28-4ACC-B1DD-E4FDCBAF2A9D}" destId="{4173FDA7-DCDE-43DC-AD4D-A8DC0D1DF642}" srcOrd="5" destOrd="0" parTransId="{CC481322-38BB-4155-8A9C-43904E50ED2C}" sibTransId="{99823DD2-5F37-4496-BFDD-93BB2AEE537F}"/>
    <dgm:cxn modelId="{025085AB-5293-4407-914C-B0860EA07999}" srcId="{301A5746-8B28-4ACC-B1DD-E4FDCBAF2A9D}" destId="{83576614-E864-4674-9168-AA827685A91C}" srcOrd="0" destOrd="0" parTransId="{A4CD6CD4-01E8-45CC-96C6-4CB817343298}" sibTransId="{C18D353D-E5BB-46FD-983D-912AF3200287}"/>
    <dgm:cxn modelId="{0D1CCDD2-6FA8-43CC-9CDF-80219E4A6538}" type="presOf" srcId="{91C799D2-6676-4C1E-A07F-29687886BB38}" destId="{76AC5330-E857-4429-863C-BFEB9CC7944C}" srcOrd="0" destOrd="0" presId="urn:microsoft.com/office/officeart/2018/2/layout/IconLabelList"/>
    <dgm:cxn modelId="{AA0682DA-FE38-466E-BD4E-C37FD72D60A0}" srcId="{301A5746-8B28-4ACC-B1DD-E4FDCBAF2A9D}" destId="{0CDAA186-7648-4965-B97E-9F0423543C50}" srcOrd="1" destOrd="0" parTransId="{6081A3A3-3339-4A8B-B169-554668ACE920}" sibTransId="{6E2970EE-56CB-4538-9B24-0CC500408A24}"/>
    <dgm:cxn modelId="{4A3041EF-D62F-4892-870B-7AF8F19CDB20}" srcId="{301A5746-8B28-4ACC-B1DD-E4FDCBAF2A9D}" destId="{91C799D2-6676-4C1E-A07F-29687886BB38}" srcOrd="3" destOrd="0" parTransId="{DA8FF750-AED5-418C-935E-1672B458D9FE}" sibTransId="{906FF7A9-E239-4CC7-8A6A-907398E95685}"/>
    <dgm:cxn modelId="{C49594F8-6A83-4431-BAB7-02A9F9BBC35A}" type="presOf" srcId="{0CDAA186-7648-4965-B97E-9F0423543C50}" destId="{111EE65B-9A22-4091-A692-D6C8EB8BE89C}" srcOrd="0" destOrd="0" presId="urn:microsoft.com/office/officeart/2018/2/layout/IconLabelList"/>
    <dgm:cxn modelId="{563FC084-BE81-44AB-B854-E072FE672E1D}" type="presParOf" srcId="{98CF917F-AB8E-4860-A826-47ED5F43913D}" destId="{C67EEC69-01D1-414C-A542-72087835D57E}" srcOrd="0" destOrd="0" presId="urn:microsoft.com/office/officeart/2018/2/layout/IconLabelList"/>
    <dgm:cxn modelId="{6ACD5689-3DB4-4464-8A5D-CBF3BDE3930E}" type="presParOf" srcId="{C67EEC69-01D1-414C-A542-72087835D57E}" destId="{387D9837-B141-453D-93B2-629E473BF27A}" srcOrd="0" destOrd="0" presId="urn:microsoft.com/office/officeart/2018/2/layout/IconLabelList"/>
    <dgm:cxn modelId="{63CB0754-713E-4A45-A57F-4F0423A962F4}" type="presParOf" srcId="{C67EEC69-01D1-414C-A542-72087835D57E}" destId="{00A8167D-CDC9-476F-BB85-6ED5ECE83DD0}" srcOrd="1" destOrd="0" presId="urn:microsoft.com/office/officeart/2018/2/layout/IconLabelList"/>
    <dgm:cxn modelId="{A4FE5F6F-C502-4456-B1B4-10485D9A8FC1}" type="presParOf" srcId="{C67EEC69-01D1-414C-A542-72087835D57E}" destId="{DF86DCFC-7B50-4A4C-A357-60E1BFC7959C}" srcOrd="2" destOrd="0" presId="urn:microsoft.com/office/officeart/2018/2/layout/IconLabelList"/>
    <dgm:cxn modelId="{CB728BBF-2B25-4510-8F2C-B35D4595C54A}" type="presParOf" srcId="{98CF917F-AB8E-4860-A826-47ED5F43913D}" destId="{02154781-E01F-4F97-B3AE-5A27A3B1E188}" srcOrd="1" destOrd="0" presId="urn:microsoft.com/office/officeart/2018/2/layout/IconLabelList"/>
    <dgm:cxn modelId="{8DCFEF7B-DFC0-4162-93DA-1A48F7990AD5}" type="presParOf" srcId="{98CF917F-AB8E-4860-A826-47ED5F43913D}" destId="{09EEABD3-5662-443A-A42A-9A77AE4D5762}" srcOrd="2" destOrd="0" presId="urn:microsoft.com/office/officeart/2018/2/layout/IconLabelList"/>
    <dgm:cxn modelId="{20909A6B-A028-4BBC-AEA1-2F7816A75D98}" type="presParOf" srcId="{09EEABD3-5662-443A-A42A-9A77AE4D5762}" destId="{3E6E7E66-BFB9-4CAB-B38C-F3E882AEC06E}" srcOrd="0" destOrd="0" presId="urn:microsoft.com/office/officeart/2018/2/layout/IconLabelList"/>
    <dgm:cxn modelId="{1E983B63-82B1-4028-8BDE-62F8B43FA389}" type="presParOf" srcId="{09EEABD3-5662-443A-A42A-9A77AE4D5762}" destId="{83C62E25-F9E8-4E14-B362-E522DCF0ECFA}" srcOrd="1" destOrd="0" presId="urn:microsoft.com/office/officeart/2018/2/layout/IconLabelList"/>
    <dgm:cxn modelId="{43FE85B0-AEDD-4585-BBCB-4CF021D1E5BE}" type="presParOf" srcId="{09EEABD3-5662-443A-A42A-9A77AE4D5762}" destId="{111EE65B-9A22-4091-A692-D6C8EB8BE89C}" srcOrd="2" destOrd="0" presId="urn:microsoft.com/office/officeart/2018/2/layout/IconLabelList"/>
    <dgm:cxn modelId="{88DEAA7A-698B-495E-9BAE-05E0F043F086}" type="presParOf" srcId="{98CF917F-AB8E-4860-A826-47ED5F43913D}" destId="{1C2EFF19-A960-450A-BED5-C5C070252009}" srcOrd="3" destOrd="0" presId="urn:microsoft.com/office/officeart/2018/2/layout/IconLabelList"/>
    <dgm:cxn modelId="{58120299-6348-4A44-84DD-202320C72599}" type="presParOf" srcId="{98CF917F-AB8E-4860-A826-47ED5F43913D}" destId="{441A3464-84D8-4433-818E-C08DF4BA5A15}" srcOrd="4" destOrd="0" presId="urn:microsoft.com/office/officeart/2018/2/layout/IconLabelList"/>
    <dgm:cxn modelId="{D629BD0B-46A8-4850-925B-8A090DF38C45}" type="presParOf" srcId="{441A3464-84D8-4433-818E-C08DF4BA5A15}" destId="{DD9A0BEC-8261-4873-B071-EF008F27EA37}" srcOrd="0" destOrd="0" presId="urn:microsoft.com/office/officeart/2018/2/layout/IconLabelList"/>
    <dgm:cxn modelId="{F51350D5-3198-4C02-9A1B-F02B730B294B}" type="presParOf" srcId="{441A3464-84D8-4433-818E-C08DF4BA5A15}" destId="{5C48EF5B-3B80-4F1B-972E-34E8139DFB23}" srcOrd="1" destOrd="0" presId="urn:microsoft.com/office/officeart/2018/2/layout/IconLabelList"/>
    <dgm:cxn modelId="{913A1FB0-4F65-4C34-BBEC-7BA30DEA066A}" type="presParOf" srcId="{441A3464-84D8-4433-818E-C08DF4BA5A15}" destId="{2D531673-D9B2-48FE-BCBF-C8C048D7EFE8}" srcOrd="2" destOrd="0" presId="urn:microsoft.com/office/officeart/2018/2/layout/IconLabelList"/>
    <dgm:cxn modelId="{344492D8-2988-4394-BA52-AA72901A5BC3}" type="presParOf" srcId="{98CF917F-AB8E-4860-A826-47ED5F43913D}" destId="{8B30C65A-0A6C-42EF-88E6-5972E56EAC19}" srcOrd="5" destOrd="0" presId="urn:microsoft.com/office/officeart/2018/2/layout/IconLabelList"/>
    <dgm:cxn modelId="{5FB2E1AD-5507-4F81-A147-52A36C5D8827}" type="presParOf" srcId="{98CF917F-AB8E-4860-A826-47ED5F43913D}" destId="{B0402383-1460-4538-83D7-32B82E5989FA}" srcOrd="6" destOrd="0" presId="urn:microsoft.com/office/officeart/2018/2/layout/IconLabelList"/>
    <dgm:cxn modelId="{9EB0889D-47BD-4406-8068-282E7F619F90}" type="presParOf" srcId="{B0402383-1460-4538-83D7-32B82E5989FA}" destId="{4E4D64F0-4401-456C-B01F-5D08A16DA2B0}" srcOrd="0" destOrd="0" presId="urn:microsoft.com/office/officeart/2018/2/layout/IconLabelList"/>
    <dgm:cxn modelId="{F856459A-FE19-4278-9724-4D13A76B2C17}" type="presParOf" srcId="{B0402383-1460-4538-83D7-32B82E5989FA}" destId="{072336A5-51E5-4E88-AA88-EF4880955B95}" srcOrd="1" destOrd="0" presId="urn:microsoft.com/office/officeart/2018/2/layout/IconLabelList"/>
    <dgm:cxn modelId="{B8E1A20A-6928-4238-BB58-107A271F3DCB}" type="presParOf" srcId="{B0402383-1460-4538-83D7-32B82E5989FA}" destId="{76AC5330-E857-4429-863C-BFEB9CC7944C}" srcOrd="2" destOrd="0" presId="urn:microsoft.com/office/officeart/2018/2/layout/IconLabelList"/>
    <dgm:cxn modelId="{7CC3DE15-15B2-4484-BB6C-E57454E95EB9}" type="presParOf" srcId="{98CF917F-AB8E-4860-A826-47ED5F43913D}" destId="{AC707643-47DE-4B7F-B105-3DE11BB81528}" srcOrd="7" destOrd="0" presId="urn:microsoft.com/office/officeart/2018/2/layout/IconLabelList"/>
    <dgm:cxn modelId="{F4BC5F74-8180-4278-9EDB-7BDEC45529BB}" type="presParOf" srcId="{98CF917F-AB8E-4860-A826-47ED5F43913D}" destId="{D48E43C2-38A7-4722-BE05-08B9E974BDF6}" srcOrd="8" destOrd="0" presId="urn:microsoft.com/office/officeart/2018/2/layout/IconLabelList"/>
    <dgm:cxn modelId="{A955B95A-E441-4026-9C48-CF84F2784AAD}" type="presParOf" srcId="{D48E43C2-38A7-4722-BE05-08B9E974BDF6}" destId="{65AD77E0-29C1-4CF3-A1BD-0D420F714C61}" srcOrd="0" destOrd="0" presId="urn:microsoft.com/office/officeart/2018/2/layout/IconLabelList"/>
    <dgm:cxn modelId="{157B6D6B-63D0-46BD-8360-5D543C15C9FD}" type="presParOf" srcId="{D48E43C2-38A7-4722-BE05-08B9E974BDF6}" destId="{CE8853D3-2170-46B1-AA51-A02F92386FE3}" srcOrd="1" destOrd="0" presId="urn:microsoft.com/office/officeart/2018/2/layout/IconLabelList"/>
    <dgm:cxn modelId="{9425A1AB-B560-43FE-B9FC-369DD59B0630}" type="presParOf" srcId="{D48E43C2-38A7-4722-BE05-08B9E974BDF6}" destId="{1B47B2CE-C03C-451E-9D11-4C539A118E05}" srcOrd="2" destOrd="0" presId="urn:microsoft.com/office/officeart/2018/2/layout/IconLabelList"/>
    <dgm:cxn modelId="{119783FB-ED99-43E6-93BF-6160B5362028}" type="presParOf" srcId="{98CF917F-AB8E-4860-A826-47ED5F43913D}" destId="{E88F6119-B5DC-4B43-B38B-021E60D003D6}" srcOrd="9" destOrd="0" presId="urn:microsoft.com/office/officeart/2018/2/layout/IconLabelList"/>
    <dgm:cxn modelId="{C45C7985-3CC0-483A-A4B6-FC028FB16A67}" type="presParOf" srcId="{98CF917F-AB8E-4860-A826-47ED5F43913D}" destId="{2D5806A7-D673-4C5E-BC42-889359DD6C3F}" srcOrd="10" destOrd="0" presId="urn:microsoft.com/office/officeart/2018/2/layout/IconLabelList"/>
    <dgm:cxn modelId="{4939FD2A-0A17-4D2B-91A3-3FE546277B0E}" type="presParOf" srcId="{2D5806A7-D673-4C5E-BC42-889359DD6C3F}" destId="{D00D90C9-3989-4FFD-8750-2D85A14CFF4C}" srcOrd="0" destOrd="0" presId="urn:microsoft.com/office/officeart/2018/2/layout/IconLabelList"/>
    <dgm:cxn modelId="{4C943512-959D-4EE0-AA74-B6DEBBEF8F27}" type="presParOf" srcId="{2D5806A7-D673-4C5E-BC42-889359DD6C3F}" destId="{8228CDD7-6988-4461-8073-F59F101249FC}" srcOrd="1" destOrd="0" presId="urn:microsoft.com/office/officeart/2018/2/layout/IconLabelList"/>
    <dgm:cxn modelId="{5A362928-C4A3-4905-AAAE-4529766A7C16}" type="presParOf" srcId="{2D5806A7-D673-4C5E-BC42-889359DD6C3F}" destId="{DF295601-B240-4AC2-BED3-BCD5EB518F1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D9837-B141-453D-93B2-629E473BF27A}">
      <dsp:nvSpPr>
        <dsp:cNvPr id="0" name=""/>
        <dsp:cNvSpPr/>
      </dsp:nvSpPr>
      <dsp:spPr>
        <a:xfrm>
          <a:off x="400120" y="1175201"/>
          <a:ext cx="645468" cy="6454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86DCFC-7B50-4A4C-A357-60E1BFC7959C}">
      <dsp:nvSpPr>
        <dsp:cNvPr id="0" name=""/>
        <dsp:cNvSpPr/>
      </dsp:nvSpPr>
      <dsp:spPr>
        <a:xfrm>
          <a:off x="5667" y="2048518"/>
          <a:ext cx="1434374" cy="57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Creating a profile </a:t>
          </a:r>
        </a:p>
      </dsp:txBody>
      <dsp:txXfrm>
        <a:off x="5667" y="2048518"/>
        <a:ext cx="1434374" cy="573750"/>
      </dsp:txXfrm>
    </dsp:sp>
    <dsp:sp modelId="{3E6E7E66-BFB9-4CAB-B38C-F3E882AEC06E}">
      <dsp:nvSpPr>
        <dsp:cNvPr id="0" name=""/>
        <dsp:cNvSpPr/>
      </dsp:nvSpPr>
      <dsp:spPr>
        <a:xfrm>
          <a:off x="2085511" y="1175201"/>
          <a:ext cx="645468" cy="6454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1EE65B-9A22-4091-A692-D6C8EB8BE89C}">
      <dsp:nvSpPr>
        <dsp:cNvPr id="0" name=""/>
        <dsp:cNvSpPr/>
      </dsp:nvSpPr>
      <dsp:spPr>
        <a:xfrm>
          <a:off x="1691058" y="2048518"/>
          <a:ext cx="1434374" cy="57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Posting reviews</a:t>
          </a:r>
        </a:p>
      </dsp:txBody>
      <dsp:txXfrm>
        <a:off x="1691058" y="2048518"/>
        <a:ext cx="1434374" cy="573750"/>
      </dsp:txXfrm>
    </dsp:sp>
    <dsp:sp modelId="{DD9A0BEC-8261-4873-B071-EF008F27EA37}">
      <dsp:nvSpPr>
        <dsp:cNvPr id="0" name=""/>
        <dsp:cNvSpPr/>
      </dsp:nvSpPr>
      <dsp:spPr>
        <a:xfrm>
          <a:off x="3770901" y="1175201"/>
          <a:ext cx="645468" cy="6454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531673-D9B2-48FE-BCBF-C8C048D7EFE8}">
      <dsp:nvSpPr>
        <dsp:cNvPr id="0" name=""/>
        <dsp:cNvSpPr/>
      </dsp:nvSpPr>
      <dsp:spPr>
        <a:xfrm>
          <a:off x="3376448" y="2048518"/>
          <a:ext cx="1434374" cy="57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Climate news feed</a:t>
          </a:r>
        </a:p>
      </dsp:txBody>
      <dsp:txXfrm>
        <a:off x="3376448" y="2048518"/>
        <a:ext cx="1434374" cy="573750"/>
      </dsp:txXfrm>
    </dsp:sp>
    <dsp:sp modelId="{4E4D64F0-4401-456C-B01F-5D08A16DA2B0}">
      <dsp:nvSpPr>
        <dsp:cNvPr id="0" name=""/>
        <dsp:cNvSpPr/>
      </dsp:nvSpPr>
      <dsp:spPr>
        <a:xfrm>
          <a:off x="5456292" y="1175201"/>
          <a:ext cx="645468" cy="6454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AC5330-E857-4429-863C-BFEB9CC7944C}">
      <dsp:nvSpPr>
        <dsp:cNvPr id="0" name=""/>
        <dsp:cNvSpPr/>
      </dsp:nvSpPr>
      <dsp:spPr>
        <a:xfrm>
          <a:off x="5061839" y="2048518"/>
          <a:ext cx="1434374" cy="57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Search for businesses </a:t>
          </a:r>
        </a:p>
      </dsp:txBody>
      <dsp:txXfrm>
        <a:off x="5061839" y="2048518"/>
        <a:ext cx="1434374" cy="573750"/>
      </dsp:txXfrm>
    </dsp:sp>
    <dsp:sp modelId="{65AD77E0-29C1-4CF3-A1BD-0D420F714C61}">
      <dsp:nvSpPr>
        <dsp:cNvPr id="0" name=""/>
        <dsp:cNvSpPr/>
      </dsp:nvSpPr>
      <dsp:spPr>
        <a:xfrm>
          <a:off x="7141683" y="1175201"/>
          <a:ext cx="645468" cy="6454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47B2CE-C03C-451E-9D11-4C539A118E05}">
      <dsp:nvSpPr>
        <dsp:cNvPr id="0" name=""/>
        <dsp:cNvSpPr/>
      </dsp:nvSpPr>
      <dsp:spPr>
        <a:xfrm>
          <a:off x="6747229" y="2048518"/>
          <a:ext cx="1434374" cy="57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Search for users </a:t>
          </a:r>
        </a:p>
      </dsp:txBody>
      <dsp:txXfrm>
        <a:off x="6747229" y="2048518"/>
        <a:ext cx="1434374" cy="573750"/>
      </dsp:txXfrm>
    </dsp:sp>
    <dsp:sp modelId="{D00D90C9-3989-4FFD-8750-2D85A14CFF4C}">
      <dsp:nvSpPr>
        <dsp:cNvPr id="0" name=""/>
        <dsp:cNvSpPr/>
      </dsp:nvSpPr>
      <dsp:spPr>
        <a:xfrm>
          <a:off x="8827073" y="1175201"/>
          <a:ext cx="645468" cy="6454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295601-B240-4AC2-BED3-BCD5EB518F14}">
      <dsp:nvSpPr>
        <dsp:cNvPr id="0" name=""/>
        <dsp:cNvSpPr/>
      </dsp:nvSpPr>
      <dsp:spPr>
        <a:xfrm>
          <a:off x="8432620" y="2048518"/>
          <a:ext cx="1434374" cy="57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Local area map</a:t>
          </a:r>
        </a:p>
      </dsp:txBody>
      <dsp:txXfrm>
        <a:off x="8432620" y="2048518"/>
        <a:ext cx="1434374" cy="5737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8FE5A9-5F27-48D3-A11B-5190C45B5E95}" type="datetimeFigureOut">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4FF89-FC0B-4A0F-9E3D-F5C8F28582CC}" type="slidenum">
              <a:t>‹#›</a:t>
            </a:fld>
            <a:endParaRPr lang="en-US"/>
          </a:p>
        </p:txBody>
      </p:sp>
    </p:spTree>
    <p:extLst>
      <p:ext uri="{BB962C8B-B14F-4D97-AF65-F5344CB8AC3E}">
        <p14:creationId xmlns:p14="http://schemas.microsoft.com/office/powerpoint/2010/main" val="116248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Ecotopia allows users to share tips and recommendations, discuss sustainability topics, and engage in conversations about the businesses they visit </a:t>
            </a:r>
          </a:p>
          <a:p>
            <a:r>
              <a:rPr lang="en-US" dirty="0"/>
              <a:t>This social aspect not only enhances the user experience but also encourages businesses to continuously improve their practices and connect with their customer base </a:t>
            </a:r>
            <a:endParaRPr lang="en-US" dirty="0">
              <a:cs typeface="Calibri"/>
            </a:endParaRPr>
          </a:p>
        </p:txBody>
      </p:sp>
      <p:sp>
        <p:nvSpPr>
          <p:cNvPr id="4" name="Slide Number Placeholder 3"/>
          <p:cNvSpPr>
            <a:spLocks noGrp="1"/>
          </p:cNvSpPr>
          <p:nvPr>
            <p:ph type="sldNum" sz="quarter" idx="5"/>
          </p:nvPr>
        </p:nvSpPr>
        <p:spPr/>
        <p:txBody>
          <a:bodyPr/>
          <a:lstStyle/>
          <a:p>
            <a:fld id="{E374FF89-FC0B-4A0F-9E3D-F5C8F28582CC}" type="slidenum">
              <a:t>2</a:t>
            </a:fld>
            <a:endParaRPr lang="en-US"/>
          </a:p>
        </p:txBody>
      </p:sp>
    </p:spTree>
    <p:extLst>
      <p:ext uri="{BB962C8B-B14F-4D97-AF65-F5344CB8AC3E}">
        <p14:creationId xmlns:p14="http://schemas.microsoft.com/office/powerpoint/2010/main" val="343764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Ecotopia would be used by a wide array of people, ranging from everyday consumers to business owners looking to make their business more climate friendly</a:t>
            </a:r>
          </a:p>
          <a:p>
            <a:r>
              <a:rPr lang="en-US">
                <a:cs typeface="Calibri"/>
              </a:rPr>
              <a:t>Some of our main users would be socially conscious consumers, community advocates, </a:t>
            </a:r>
            <a:r>
              <a:rPr lang="en-US" err="1">
                <a:cs typeface="Calibri"/>
              </a:rPr>
              <a:t>enivronmentalists</a:t>
            </a:r>
            <a:r>
              <a:rPr lang="en-US">
                <a:cs typeface="Calibri"/>
              </a:rPr>
              <a:t> or people (younger) who would love to patronize businesses that place an emphasis on being climate friendly</a:t>
            </a:r>
          </a:p>
          <a:p>
            <a:r>
              <a:rPr lang="en-US">
                <a:cs typeface="Calibri"/>
              </a:rPr>
              <a:t>Other users would be local business or small company owners, who would love to connect with the increasingly larger eco conscious consumer base</a:t>
            </a:r>
          </a:p>
        </p:txBody>
      </p:sp>
      <p:sp>
        <p:nvSpPr>
          <p:cNvPr id="4" name="Slide Number Placeholder 3"/>
          <p:cNvSpPr>
            <a:spLocks noGrp="1"/>
          </p:cNvSpPr>
          <p:nvPr>
            <p:ph type="sldNum" sz="quarter" idx="5"/>
          </p:nvPr>
        </p:nvSpPr>
        <p:spPr/>
        <p:txBody>
          <a:bodyPr/>
          <a:lstStyle/>
          <a:p>
            <a:fld id="{E374FF89-FC0B-4A0F-9E3D-F5C8F28582CC}" type="slidenum">
              <a:rPr lang="en-US"/>
              <a:t>6</a:t>
            </a:fld>
            <a:endParaRPr lang="en-US"/>
          </a:p>
        </p:txBody>
      </p:sp>
    </p:spTree>
    <p:extLst>
      <p:ext uri="{BB962C8B-B14F-4D97-AF65-F5344CB8AC3E}">
        <p14:creationId xmlns:p14="http://schemas.microsoft.com/office/powerpoint/2010/main" val="2917384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Login (aishabrown12- 123) --&gt; search businesses </a:t>
            </a:r>
            <a:r>
              <a:rPr lang="en-US"/>
              <a:t>--&gt; </a:t>
            </a:r>
            <a:r>
              <a:rPr lang="en-US">
                <a:cs typeface="Calibri"/>
              </a:rPr>
              <a:t>rates </a:t>
            </a:r>
            <a:r>
              <a:rPr lang="en-US" err="1">
                <a:cs typeface="Calibri"/>
              </a:rPr>
              <a:t>ekologic</a:t>
            </a:r>
            <a:r>
              <a:rPr lang="en-US">
                <a:cs typeface="Calibri"/>
              </a:rPr>
              <a:t> </a:t>
            </a:r>
            <a:r>
              <a:rPr lang="en-US"/>
              <a:t>--&gt; </a:t>
            </a:r>
            <a:r>
              <a:rPr lang="en-US">
                <a:cs typeface="Calibri"/>
              </a:rPr>
              <a:t>is hungry, so searches for mediterranean restaurant </a:t>
            </a:r>
            <a:r>
              <a:rPr lang="en-US"/>
              <a:t>--&gt; finds </a:t>
            </a:r>
            <a:r>
              <a:rPr lang="en-US" err="1"/>
              <a:t>ali</a:t>
            </a:r>
            <a:r>
              <a:rPr lang="en-US"/>
              <a:t> baba -&gt; has good green rating, so wants to go there --&gt;  goes to map and finds </a:t>
            </a:r>
            <a:r>
              <a:rPr lang="en-US" err="1"/>
              <a:t>ali</a:t>
            </a:r>
            <a:r>
              <a:rPr lang="en-US"/>
              <a:t> baba --&gt; done so logs out</a:t>
            </a:r>
          </a:p>
          <a:p>
            <a:r>
              <a:rPr lang="en-US">
                <a:ea typeface="Calibri"/>
                <a:cs typeface="Calibri"/>
              </a:rPr>
              <a:t>Like many others in younger generations, she wants to better the environment and find more ecofriendly businesses</a:t>
            </a:r>
          </a:p>
        </p:txBody>
      </p:sp>
      <p:sp>
        <p:nvSpPr>
          <p:cNvPr id="4" name="Slide Number Placeholder 3"/>
          <p:cNvSpPr>
            <a:spLocks noGrp="1"/>
          </p:cNvSpPr>
          <p:nvPr>
            <p:ph type="sldNum" sz="quarter" idx="5"/>
          </p:nvPr>
        </p:nvSpPr>
        <p:spPr/>
        <p:txBody>
          <a:bodyPr/>
          <a:lstStyle/>
          <a:p>
            <a:fld id="{E374FF89-FC0B-4A0F-9E3D-F5C8F28582CC}" type="slidenum">
              <a:t>7</a:t>
            </a:fld>
            <a:endParaRPr lang="en-US"/>
          </a:p>
        </p:txBody>
      </p:sp>
    </p:spTree>
    <p:extLst>
      <p:ext uri="{BB962C8B-B14F-4D97-AF65-F5344CB8AC3E}">
        <p14:creationId xmlns:p14="http://schemas.microsoft.com/office/powerpoint/2010/main" val="418318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4/21/2024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23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5122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2327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70730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5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8669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3716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5583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7693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7342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5825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4/21/2024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106932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vert="horz" lIns="91440" tIns="45720" rIns="91440" bIns="45720" rtlCol="0" anchor="t">
            <a:normAutofit/>
          </a:bodyPr>
          <a:lstStyle/>
          <a:p>
            <a:r>
              <a:rPr lang="en-US"/>
              <a:t>Jackson Baimel, Shankar Palanickal, Chris Kay</a:t>
            </a:r>
          </a:p>
        </p:txBody>
      </p:sp>
      <p:pic>
        <p:nvPicPr>
          <p:cNvPr id="9" name="Picture 8" descr="A logo with white text&#10;&#10;Description automatically generated">
            <a:extLst>
              <a:ext uri="{FF2B5EF4-FFF2-40B4-BE49-F238E27FC236}">
                <a16:creationId xmlns:a16="http://schemas.microsoft.com/office/drawing/2014/main" id="{0F50F859-F575-0E00-F64F-894F79582A3E}"/>
              </a:ext>
            </a:extLst>
          </p:cNvPr>
          <p:cNvPicPr>
            <a:picLocks noChangeAspect="1"/>
          </p:cNvPicPr>
          <p:nvPr/>
        </p:nvPicPr>
        <p:blipFill rotWithShape="1">
          <a:blip r:embed="rId2"/>
          <a:srcRect t="66883" r="-166" b="-216"/>
          <a:stretch/>
        </p:blipFill>
        <p:spPr>
          <a:xfrm>
            <a:off x="4146114" y="2876227"/>
            <a:ext cx="3899784" cy="994907"/>
          </a:xfrm>
          <a:prstGeom prst="rect">
            <a:avLst/>
          </a:prstGeom>
        </p:spPr>
      </p:pic>
      <p:pic>
        <p:nvPicPr>
          <p:cNvPr id="11" name="Picture 10" descr="A logo with white text&#10;&#10;Description automatically generated">
            <a:extLst>
              <a:ext uri="{FF2B5EF4-FFF2-40B4-BE49-F238E27FC236}">
                <a16:creationId xmlns:a16="http://schemas.microsoft.com/office/drawing/2014/main" id="{87D73796-CEBF-CC5F-5A4F-A129A5DA7E8F}"/>
              </a:ext>
            </a:extLst>
          </p:cNvPr>
          <p:cNvPicPr>
            <a:picLocks noChangeAspect="1"/>
          </p:cNvPicPr>
          <p:nvPr/>
        </p:nvPicPr>
        <p:blipFill rotWithShape="1">
          <a:blip r:embed="rId2"/>
          <a:srcRect r="-166" b="36797"/>
          <a:stretch/>
        </p:blipFill>
        <p:spPr>
          <a:xfrm>
            <a:off x="4139656" y="1216616"/>
            <a:ext cx="3899784" cy="188644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914CF4C-DB90-F6E9-B03F-354E1E264AB9}"/>
              </a:ext>
            </a:extLst>
          </p:cNvPr>
          <p:cNvSpPr>
            <a:spLocks noGrp="1"/>
          </p:cNvSpPr>
          <p:nvPr>
            <p:ph type="title"/>
          </p:nvPr>
        </p:nvSpPr>
        <p:spPr>
          <a:xfrm>
            <a:off x="441009" y="873457"/>
            <a:ext cx="3273042" cy="5222543"/>
          </a:xfrm>
        </p:spPr>
        <p:txBody>
          <a:bodyPr>
            <a:normAutofit/>
          </a:bodyPr>
          <a:lstStyle/>
          <a:p>
            <a:r>
              <a:rPr lang="en-US" sz="2800">
                <a:solidFill>
                  <a:srgbClr val="FFFFFF"/>
                </a:solidFill>
              </a:rPr>
              <a:t>What is Ecotopia?</a:t>
            </a:r>
          </a:p>
        </p:txBody>
      </p:sp>
      <p:sp>
        <p:nvSpPr>
          <p:cNvPr id="3" name="Content Placeholder 2">
            <a:extLst>
              <a:ext uri="{FF2B5EF4-FFF2-40B4-BE49-F238E27FC236}">
                <a16:creationId xmlns:a16="http://schemas.microsoft.com/office/drawing/2014/main" id="{5F6FB361-AB6B-0291-0D97-1350D0E2D464}"/>
              </a:ext>
            </a:extLst>
          </p:cNvPr>
          <p:cNvSpPr>
            <a:spLocks noGrp="1"/>
          </p:cNvSpPr>
          <p:nvPr>
            <p:ph idx="1"/>
          </p:nvPr>
        </p:nvSpPr>
        <p:spPr>
          <a:xfrm>
            <a:off x="4995081" y="873457"/>
            <a:ext cx="6020790" cy="5222543"/>
          </a:xfrm>
        </p:spPr>
        <p:txBody>
          <a:bodyPr vert="horz" lIns="91440" tIns="45720" rIns="91440" bIns="45720" rtlCol="0" anchor="ctr">
            <a:normAutofit/>
          </a:bodyPr>
          <a:lstStyle/>
          <a:p>
            <a:r>
              <a:rPr lang="en-US" sz="2000">
                <a:solidFill>
                  <a:schemeClr val="tx1"/>
                </a:solidFill>
                <a:ea typeface="+mn-lt"/>
                <a:cs typeface="+mn-lt"/>
              </a:rPr>
              <a:t>Ecotopia is an innovative web app that connects consumers with eco-friendly </a:t>
            </a:r>
            <a:r>
              <a:rPr lang="en-US" sz="2000">
                <a:solidFill>
                  <a:schemeClr val="tx1"/>
                </a:solidFill>
              </a:rPr>
              <a:t>businesses</a:t>
            </a:r>
            <a:endParaRPr lang="en-US" sz="2000">
              <a:solidFill>
                <a:schemeClr val="tx1"/>
              </a:solidFill>
              <a:ea typeface="+mn-lt"/>
              <a:cs typeface="+mn-lt"/>
            </a:endParaRPr>
          </a:p>
          <a:p>
            <a:r>
              <a:rPr lang="en-US" sz="2000">
                <a:solidFill>
                  <a:schemeClr val="tx1"/>
                </a:solidFill>
                <a:ea typeface="+mn-lt"/>
                <a:cs typeface="+mn-lt"/>
              </a:rPr>
              <a:t>It offers a user-friendly platform for finding and rating businesses based on their sustainability practices, including waste management, ethical sourcing, and green initiatives</a:t>
            </a:r>
          </a:p>
          <a:p>
            <a:r>
              <a:rPr lang="en-US" sz="2000">
                <a:solidFill>
                  <a:schemeClr val="tx1"/>
                </a:solidFill>
                <a:ea typeface="+mn-lt"/>
                <a:cs typeface="+mn-lt"/>
              </a:rPr>
              <a:t>In addition to being able to view and rate businesses, consumers can connect and post about their experiences at any business in their community</a:t>
            </a:r>
          </a:p>
        </p:txBody>
      </p:sp>
    </p:spTree>
    <p:extLst>
      <p:ext uri="{BB962C8B-B14F-4D97-AF65-F5344CB8AC3E}">
        <p14:creationId xmlns:p14="http://schemas.microsoft.com/office/powerpoint/2010/main" val="140320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914CF4C-DB90-F6E9-B03F-354E1E264AB9}"/>
              </a:ext>
            </a:extLst>
          </p:cNvPr>
          <p:cNvSpPr>
            <a:spLocks noGrp="1"/>
          </p:cNvSpPr>
          <p:nvPr>
            <p:ph type="title"/>
          </p:nvPr>
        </p:nvSpPr>
        <p:spPr>
          <a:xfrm>
            <a:off x="441009" y="873457"/>
            <a:ext cx="3273042" cy="5222543"/>
          </a:xfrm>
        </p:spPr>
        <p:txBody>
          <a:bodyPr>
            <a:normAutofit/>
          </a:bodyPr>
          <a:lstStyle/>
          <a:p>
            <a:r>
              <a:rPr lang="en-US" sz="2800">
                <a:solidFill>
                  <a:srgbClr val="FFFFFF"/>
                </a:solidFill>
              </a:rPr>
              <a:t>Why Ecotopia?</a:t>
            </a:r>
          </a:p>
        </p:txBody>
      </p:sp>
      <p:sp>
        <p:nvSpPr>
          <p:cNvPr id="3" name="Content Placeholder 2">
            <a:extLst>
              <a:ext uri="{FF2B5EF4-FFF2-40B4-BE49-F238E27FC236}">
                <a16:creationId xmlns:a16="http://schemas.microsoft.com/office/drawing/2014/main" id="{5F6FB361-AB6B-0291-0D97-1350D0E2D464}"/>
              </a:ext>
            </a:extLst>
          </p:cNvPr>
          <p:cNvSpPr>
            <a:spLocks noGrp="1"/>
          </p:cNvSpPr>
          <p:nvPr>
            <p:ph idx="1"/>
          </p:nvPr>
        </p:nvSpPr>
        <p:spPr>
          <a:xfrm>
            <a:off x="4995081" y="873457"/>
            <a:ext cx="6020790" cy="5222543"/>
          </a:xfrm>
        </p:spPr>
        <p:txBody>
          <a:bodyPr vert="horz" lIns="91440" tIns="45720" rIns="91440" bIns="45720" rtlCol="0" anchor="ctr">
            <a:normAutofit/>
          </a:bodyPr>
          <a:lstStyle/>
          <a:p>
            <a:r>
              <a:rPr lang="en-US" sz="2000">
                <a:solidFill>
                  <a:schemeClr val="tx1"/>
                </a:solidFill>
              </a:rPr>
              <a:t>We decided to create Ecotopia to create a unique and different social media platform that acts similarly to Twitter but focuses on your local area, specifically on local businesses and their sustainability efforts</a:t>
            </a:r>
          </a:p>
          <a:p>
            <a:r>
              <a:rPr lang="en-US" sz="2000">
                <a:solidFill>
                  <a:schemeClr val="tx1"/>
                </a:solidFill>
                <a:ea typeface="+mn-lt"/>
                <a:cs typeface="+mn-lt"/>
              </a:rPr>
              <a:t>Unlike mainstream platforms, Ecotopia integrates local businesses into its ecosystem, empowering users to support and engage with businesses while contributing to climate conscious efforts and economic growth of their communities</a:t>
            </a:r>
            <a:endParaRPr lang="en-US" sz="2000">
              <a:solidFill>
                <a:schemeClr val="tx1"/>
              </a:solidFill>
            </a:endParaRPr>
          </a:p>
          <a:p>
            <a:pPr marL="0" indent="0">
              <a:buNone/>
            </a:pPr>
            <a:endParaRPr lang="en-US" sz="2000" b="1">
              <a:solidFill>
                <a:schemeClr val="tx1"/>
              </a:solidFill>
            </a:endParaRPr>
          </a:p>
          <a:p>
            <a:endParaRPr lang="en-US" sz="2000">
              <a:solidFill>
                <a:schemeClr val="tx1"/>
              </a:solidFill>
            </a:endParaRPr>
          </a:p>
        </p:txBody>
      </p:sp>
    </p:spTree>
    <p:extLst>
      <p:ext uri="{BB962C8B-B14F-4D97-AF65-F5344CB8AC3E}">
        <p14:creationId xmlns:p14="http://schemas.microsoft.com/office/powerpoint/2010/main" val="255972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F791-7A20-626B-14D2-BFE91F38BE34}"/>
              </a:ext>
            </a:extLst>
          </p:cNvPr>
          <p:cNvSpPr>
            <a:spLocks noGrp="1"/>
          </p:cNvSpPr>
          <p:nvPr>
            <p:ph type="title"/>
          </p:nvPr>
        </p:nvSpPr>
        <p:spPr>
          <a:xfrm>
            <a:off x="1143000" y="609600"/>
            <a:ext cx="9875520" cy="1356360"/>
          </a:xfrm>
        </p:spPr>
        <p:txBody>
          <a:bodyPr>
            <a:normAutofit/>
          </a:bodyPr>
          <a:lstStyle/>
          <a:p>
            <a:r>
              <a:rPr lang="en-US"/>
              <a:t>Core Features</a:t>
            </a:r>
          </a:p>
        </p:txBody>
      </p:sp>
      <p:graphicFrame>
        <p:nvGraphicFramePr>
          <p:cNvPr id="5" name="Content Placeholder 2">
            <a:extLst>
              <a:ext uri="{FF2B5EF4-FFF2-40B4-BE49-F238E27FC236}">
                <a16:creationId xmlns:a16="http://schemas.microsoft.com/office/drawing/2014/main" id="{1DAA9822-7FFA-BDC6-060A-EE2ED46CB90C}"/>
              </a:ext>
            </a:extLst>
          </p:cNvPr>
          <p:cNvGraphicFramePr>
            <a:graphicFrameLocks noGrp="1"/>
          </p:cNvGraphicFramePr>
          <p:nvPr>
            <p:ph idx="1"/>
            <p:extLst>
              <p:ext uri="{D42A27DB-BD31-4B8C-83A1-F6EECF244321}">
                <p14:modId xmlns:p14="http://schemas.microsoft.com/office/powerpoint/2010/main" val="3942086832"/>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313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descr="A diagram of a company&#10;&#10;Description automatically generated">
            <a:extLst>
              <a:ext uri="{FF2B5EF4-FFF2-40B4-BE49-F238E27FC236}">
                <a16:creationId xmlns:a16="http://schemas.microsoft.com/office/drawing/2014/main" id="{D0BEC9A0-DACD-B9D6-1145-BF5C194B34FC}"/>
              </a:ext>
            </a:extLst>
          </p:cNvPr>
          <p:cNvPicPr>
            <a:picLocks noGrp="1" noChangeAspect="1"/>
          </p:cNvPicPr>
          <p:nvPr>
            <p:ph idx="1"/>
          </p:nvPr>
        </p:nvPicPr>
        <p:blipFill>
          <a:blip r:embed="rId2"/>
          <a:stretch>
            <a:fillRect/>
          </a:stretch>
        </p:blipFill>
        <p:spPr>
          <a:xfrm>
            <a:off x="2121951" y="449336"/>
            <a:ext cx="7936559" cy="5954033"/>
          </a:xfrm>
          <a:prstGeom prst="rect">
            <a:avLst/>
          </a:prstGeom>
        </p:spPr>
      </p:pic>
    </p:spTree>
    <p:extLst>
      <p:ext uri="{BB962C8B-B14F-4D97-AF65-F5344CB8AC3E}">
        <p14:creationId xmlns:p14="http://schemas.microsoft.com/office/powerpoint/2010/main" val="242027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6744E9-65F2-9A7B-DF16-2641AE5F4E0F}"/>
              </a:ext>
            </a:extLst>
          </p:cNvPr>
          <p:cNvSpPr>
            <a:spLocks noGrp="1"/>
          </p:cNvSpPr>
          <p:nvPr>
            <p:ph type="title"/>
          </p:nvPr>
        </p:nvSpPr>
        <p:spPr>
          <a:xfrm>
            <a:off x="707064" y="609600"/>
            <a:ext cx="6993914" cy="1356360"/>
          </a:xfrm>
        </p:spPr>
        <p:txBody>
          <a:bodyPr>
            <a:normAutofit/>
          </a:bodyPr>
          <a:lstStyle/>
          <a:p>
            <a:r>
              <a:rPr lang="en-US"/>
              <a:t>Who uses Ecotopia?</a:t>
            </a:r>
          </a:p>
        </p:txBody>
      </p:sp>
      <p:sp>
        <p:nvSpPr>
          <p:cNvPr id="3" name="Content Placeholder 2">
            <a:extLst>
              <a:ext uri="{FF2B5EF4-FFF2-40B4-BE49-F238E27FC236}">
                <a16:creationId xmlns:a16="http://schemas.microsoft.com/office/drawing/2014/main" id="{A977BB4A-41A9-06B3-53F9-80E2E8331DFA}"/>
              </a:ext>
            </a:extLst>
          </p:cNvPr>
          <p:cNvSpPr>
            <a:spLocks noGrp="1"/>
          </p:cNvSpPr>
          <p:nvPr>
            <p:ph idx="1"/>
          </p:nvPr>
        </p:nvSpPr>
        <p:spPr>
          <a:xfrm>
            <a:off x="707064" y="2057400"/>
            <a:ext cx="6993914" cy="4038600"/>
          </a:xfrm>
        </p:spPr>
        <p:txBody>
          <a:bodyPr vert="horz" lIns="91440" tIns="45720" rIns="91440" bIns="45720" rtlCol="0" anchor="t">
            <a:normAutofit/>
          </a:bodyPr>
          <a:lstStyle/>
          <a:p>
            <a:r>
              <a:rPr lang="en-US" sz="1700" u="sng">
                <a:ea typeface="+mn-lt"/>
                <a:cs typeface="+mn-lt"/>
              </a:rPr>
              <a:t>Socially Conscious Consumers:</a:t>
            </a:r>
            <a:r>
              <a:rPr lang="en-US" sz="1700">
                <a:ea typeface="+mn-lt"/>
                <a:cs typeface="+mn-lt"/>
              </a:rPr>
              <a:t> People who value social responsibility and want to support businesses that engage in climate conscious actions</a:t>
            </a:r>
            <a:endParaRPr lang="en-US" sz="1700" u="sng">
              <a:ea typeface="+mn-lt"/>
              <a:cs typeface="+mn-lt"/>
            </a:endParaRPr>
          </a:p>
          <a:p>
            <a:r>
              <a:rPr lang="en-US" sz="1700" u="sng"/>
              <a:t>Community Advocates:</a:t>
            </a:r>
            <a:r>
              <a:rPr lang="en-US" sz="1700"/>
              <a:t> Users who are passionate about keeping their communities safe and green, while connecting them with like-minded individuals in their area</a:t>
            </a:r>
            <a:endParaRPr lang="en-US"/>
          </a:p>
          <a:p>
            <a:r>
              <a:rPr lang="en-US" sz="1700" u="sng">
                <a:ea typeface="+mn-lt"/>
                <a:cs typeface="+mn-lt"/>
              </a:rPr>
              <a:t>Environmentalists:</a:t>
            </a:r>
            <a:r>
              <a:rPr lang="en-US" sz="1700">
                <a:ea typeface="+mn-lt"/>
                <a:cs typeface="+mn-lt"/>
              </a:rPr>
              <a:t> Users who prioritize environmental sustainability and want to engage in discussions, share their opinions, and take-action on eco-friendly practices</a:t>
            </a:r>
            <a:endParaRPr lang="en-US" sz="1700"/>
          </a:p>
          <a:p>
            <a:r>
              <a:rPr lang="en-US" sz="1700" u="sng">
                <a:ea typeface="+mn-lt"/>
                <a:cs typeface="+mn-lt"/>
              </a:rPr>
              <a:t>Small Business Owners:</a:t>
            </a:r>
            <a:r>
              <a:rPr lang="en-US" sz="1700">
                <a:ea typeface="+mn-lt"/>
                <a:cs typeface="+mn-lt"/>
              </a:rPr>
              <a:t> Local businesses looking to connect with potential customers, promote their products or services, and engage with their community will see Ecotopia as an opportunity to strengthen their presence, support their growth, and increase eco-friendly practices</a:t>
            </a:r>
            <a:endParaRPr lang="en-US" sz="1700"/>
          </a:p>
          <a:p>
            <a:endParaRPr lang="en-US" sz="1700"/>
          </a:p>
        </p:txBody>
      </p:sp>
      <p:pic>
        <p:nvPicPr>
          <p:cNvPr id="7" name="Graphic 6" descr="Connections">
            <a:extLst>
              <a:ext uri="{FF2B5EF4-FFF2-40B4-BE49-F238E27FC236}">
                <a16:creationId xmlns:a16="http://schemas.microsoft.com/office/drawing/2014/main" id="{4FC141C0-3E8F-A754-5BE4-D6A68253DC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5610" y="1860302"/>
            <a:ext cx="3135414" cy="3135414"/>
          </a:xfrm>
          <a:prstGeom prst="rect">
            <a:avLst/>
          </a:prstGeom>
        </p:spPr>
      </p:pic>
    </p:spTree>
    <p:extLst>
      <p:ext uri="{BB962C8B-B14F-4D97-AF65-F5344CB8AC3E}">
        <p14:creationId xmlns:p14="http://schemas.microsoft.com/office/powerpoint/2010/main" val="269861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Picture 5" descr="A white paper with black text&#10;&#10;Description automatically generated">
            <a:extLst>
              <a:ext uri="{FF2B5EF4-FFF2-40B4-BE49-F238E27FC236}">
                <a16:creationId xmlns:a16="http://schemas.microsoft.com/office/drawing/2014/main" id="{2F6790DA-B921-853F-E786-EEA27F9B7253}"/>
              </a:ext>
            </a:extLst>
          </p:cNvPr>
          <p:cNvPicPr>
            <a:picLocks noChangeAspect="1"/>
          </p:cNvPicPr>
          <p:nvPr/>
        </p:nvPicPr>
        <p:blipFill rotWithShape="1">
          <a:blip r:embed="rId3"/>
          <a:srcRect r="20233" b="-1"/>
          <a:stretch/>
        </p:blipFill>
        <p:spPr>
          <a:xfrm>
            <a:off x="552872" y="602302"/>
            <a:ext cx="11081175" cy="5661016"/>
          </a:xfrm>
          <a:prstGeom prst="rect">
            <a:avLst/>
          </a:prstGeom>
        </p:spPr>
      </p:pic>
      <p:sp>
        <p:nvSpPr>
          <p:cNvPr id="3" name="Rectangle 2">
            <a:extLst>
              <a:ext uri="{FF2B5EF4-FFF2-40B4-BE49-F238E27FC236}">
                <a16:creationId xmlns:a16="http://schemas.microsoft.com/office/drawing/2014/main" id="{E52B255C-2CCE-3068-4B9B-3933ADF7FE85}"/>
              </a:ext>
            </a:extLst>
          </p:cNvPr>
          <p:cNvSpPr/>
          <p:nvPr/>
        </p:nvSpPr>
        <p:spPr>
          <a:xfrm>
            <a:off x="7236125" y="1135680"/>
            <a:ext cx="609599" cy="17032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E4AF98-7152-78D0-91BA-EB996FE9CBEA}"/>
              </a:ext>
            </a:extLst>
          </p:cNvPr>
          <p:cNvSpPr txBox="1"/>
          <p:nvPr/>
        </p:nvSpPr>
        <p:spPr>
          <a:xfrm>
            <a:off x="7161094" y="1069318"/>
            <a:ext cx="759205"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350" b="1" i="1" dirty="0">
                <a:latin typeface="Corbel"/>
              </a:rPr>
              <a:t>Albany</a:t>
            </a:r>
          </a:p>
        </p:txBody>
      </p:sp>
    </p:spTree>
    <p:extLst>
      <p:ext uri="{BB962C8B-B14F-4D97-AF65-F5344CB8AC3E}">
        <p14:creationId xmlns:p14="http://schemas.microsoft.com/office/powerpoint/2010/main" val="424692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descr="A white paper with black text&#10;&#10;Description automatically generated">
            <a:extLst>
              <a:ext uri="{FF2B5EF4-FFF2-40B4-BE49-F238E27FC236}">
                <a16:creationId xmlns:a16="http://schemas.microsoft.com/office/drawing/2014/main" id="{43C94DD2-24D7-7598-1BF3-1AE4F6C7744A}"/>
              </a:ext>
            </a:extLst>
          </p:cNvPr>
          <p:cNvPicPr>
            <a:picLocks noChangeAspect="1"/>
          </p:cNvPicPr>
          <p:nvPr/>
        </p:nvPicPr>
        <p:blipFill rotWithShape="1">
          <a:blip r:embed="rId2"/>
          <a:srcRect r="20233" b="-1"/>
          <a:stretch/>
        </p:blipFill>
        <p:spPr>
          <a:xfrm>
            <a:off x="552872" y="602302"/>
            <a:ext cx="11081175" cy="5661016"/>
          </a:xfrm>
          <a:prstGeom prst="rect">
            <a:avLst/>
          </a:prstGeom>
        </p:spPr>
      </p:pic>
    </p:spTree>
    <p:extLst>
      <p:ext uri="{BB962C8B-B14F-4D97-AF65-F5344CB8AC3E}">
        <p14:creationId xmlns:p14="http://schemas.microsoft.com/office/powerpoint/2010/main" val="294407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81F6FA6-833E-4D1F-940A-F1B20F46B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47509A-E420-9DF5-B85E-22FD69F1365A}"/>
              </a:ext>
            </a:extLst>
          </p:cNvPr>
          <p:cNvSpPr>
            <a:spLocks noGrp="1"/>
          </p:cNvSpPr>
          <p:nvPr>
            <p:ph type="ctrTitle"/>
          </p:nvPr>
        </p:nvSpPr>
        <p:spPr>
          <a:xfrm>
            <a:off x="874605" y="799786"/>
            <a:ext cx="6579473" cy="5258429"/>
          </a:xfrm>
          <a:noFill/>
          <a:ln w="12700" cmpd="sng">
            <a:noFill/>
          </a:ln>
        </p:spPr>
        <p:txBody>
          <a:bodyPr anchor="ctr">
            <a:normAutofit/>
          </a:bodyPr>
          <a:lstStyle/>
          <a:p>
            <a:pPr algn="r"/>
            <a:r>
              <a:rPr lang="en-US" sz="5400">
                <a:solidFill>
                  <a:schemeClr val="tx1"/>
                </a:solidFill>
              </a:rPr>
              <a:t>Thank  You! </a:t>
            </a:r>
          </a:p>
        </p:txBody>
      </p:sp>
      <p:sp>
        <p:nvSpPr>
          <p:cNvPr id="4" name="Title 1">
            <a:extLst>
              <a:ext uri="{FF2B5EF4-FFF2-40B4-BE49-F238E27FC236}">
                <a16:creationId xmlns:a16="http://schemas.microsoft.com/office/drawing/2014/main" id="{42C436A7-F3BA-B980-3BFD-2A16B1A61C09}"/>
              </a:ext>
            </a:extLst>
          </p:cNvPr>
          <p:cNvSpPr txBox="1">
            <a:spLocks/>
          </p:cNvSpPr>
          <p:nvPr/>
        </p:nvSpPr>
        <p:spPr>
          <a:xfrm>
            <a:off x="8131666" y="799786"/>
            <a:ext cx="3145623" cy="5258429"/>
          </a:xfrm>
          <a:prstGeom prst="rect">
            <a:avLst/>
          </a:prstGeom>
        </p:spPr>
        <p:txBody>
          <a:bodyPr vert="horz" lIns="91440" tIns="45720" rIns="91440" bIns="45720" rtlCol="0" anchor="ctr">
            <a:norm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pPr algn="l">
              <a:spcAft>
                <a:spcPts val="600"/>
              </a:spcAft>
            </a:pPr>
            <a:r>
              <a:rPr lang="en-US" sz="2400">
                <a:solidFill>
                  <a:schemeClr val="tx1"/>
                </a:solidFill>
              </a:rPr>
              <a:t>Questions?</a:t>
            </a:r>
          </a:p>
        </p:txBody>
      </p:sp>
      <p:cxnSp>
        <p:nvCxnSpPr>
          <p:cNvPr id="37" name="Straight Connector 36">
            <a:extLst>
              <a:ext uri="{FF2B5EF4-FFF2-40B4-BE49-F238E27FC236}">
                <a16:creationId xmlns:a16="http://schemas.microsoft.com/office/drawing/2014/main" id="{B1CD8161-0AD4-4028-BFAE-15F7A069C9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92872" y="2213688"/>
            <a:ext cx="0" cy="24306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565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3</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Basis</vt:lpstr>
      <vt:lpstr>PowerPoint Presentation</vt:lpstr>
      <vt:lpstr>What is Ecotopia?</vt:lpstr>
      <vt:lpstr>Why Ecotopia?</vt:lpstr>
      <vt:lpstr>Core Features</vt:lpstr>
      <vt:lpstr>PowerPoint Presentation</vt:lpstr>
      <vt:lpstr>Who uses Ecotopia?</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29</cp:revision>
  <dcterms:created xsi:type="dcterms:W3CDTF">2024-04-13T17:48:07Z</dcterms:created>
  <dcterms:modified xsi:type="dcterms:W3CDTF">2024-04-21T22:18:01Z</dcterms:modified>
</cp:coreProperties>
</file>