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fd735fa78d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fd735fa78d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fd735fa78d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fd735fa78d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fd735fa78d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fd735fa78d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fd735fa78d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fd735fa78d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fd735fa78d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fd735fa78d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fd735fa78d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fd735fa78d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fd735fa78d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fd735fa78d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fd735fa78d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fd735fa78d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fd735fa78d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fd735fa78d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fd735fa78d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fd735fa78d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1.png"/><Relationship Id="rId7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10" Type="http://schemas.openxmlformats.org/officeDocument/2006/relationships/image" Target="../media/image17.png"/><Relationship Id="rId9" Type="http://schemas.openxmlformats.org/officeDocument/2006/relationships/image" Target="../media/image19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Relationship Id="rId7" Type="http://schemas.openxmlformats.org/officeDocument/2006/relationships/image" Target="../media/image16.png"/><Relationship Id="rId8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Harry Hargreaves, Amanda Ruan, Cole Krushel, Caitlin Yau, Matthew Voynovich, Jackson Baimel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2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our timeline?</a:t>
            </a:r>
            <a:endParaRPr/>
          </a:p>
        </p:txBody>
      </p:sp>
      <p:sp>
        <p:nvSpPr>
          <p:cNvPr id="384" name="Google Shape;384;p22"/>
          <p:cNvSpPr txBox="1"/>
          <p:nvPr>
            <p:ph idx="1" type="body"/>
          </p:nvPr>
        </p:nvSpPr>
        <p:spPr>
          <a:xfrm>
            <a:off x="1303800" y="1709050"/>
            <a:ext cx="33120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– Start work in mid-September.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/>
              <a:t>– </a:t>
            </a:r>
            <a:r>
              <a:rPr lang="en" sz="2700"/>
              <a:t>Achieve</a:t>
            </a:r>
            <a:r>
              <a:rPr lang="en" sz="2700"/>
              <a:t> basic functionality by end of October.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/>
              <a:t>– </a:t>
            </a:r>
            <a:r>
              <a:rPr lang="en" sz="2700"/>
              <a:t>Achieve</a:t>
            </a:r>
            <a:r>
              <a:rPr lang="en" sz="2700"/>
              <a:t> basic non-functional features by end of November.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700"/>
              <a:t>– We will have bi-weekly Scrum sessions to encourage accountability and productivity between developers.</a:t>
            </a:r>
            <a:endParaRPr sz="2700"/>
          </a:p>
        </p:txBody>
      </p:sp>
      <p:sp>
        <p:nvSpPr>
          <p:cNvPr id="385" name="Google Shape;385;p22"/>
          <p:cNvSpPr/>
          <p:nvPr/>
        </p:nvSpPr>
        <p:spPr>
          <a:xfrm>
            <a:off x="6851243" y="3193100"/>
            <a:ext cx="2214000" cy="23727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6" name="Google Shape;386;p22"/>
          <p:cNvSpPr/>
          <p:nvPr/>
        </p:nvSpPr>
        <p:spPr>
          <a:xfrm>
            <a:off x="7017676" y="4750603"/>
            <a:ext cx="1881051" cy="2193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2"/>
                </a:solidFill>
                <a:latin typeface="Arial"/>
              </a:rPr>
              <a:t>Fresh n' Clean</a:t>
            </a:r>
          </a:p>
        </p:txBody>
      </p:sp>
      <p:pic>
        <p:nvPicPr>
          <p:cNvPr id="387" name="Google Shape;3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1441" y="3241897"/>
            <a:ext cx="1305485" cy="1508707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2"/>
          <p:cNvSpPr/>
          <p:nvPr/>
        </p:nvSpPr>
        <p:spPr>
          <a:xfrm>
            <a:off x="6874436" y="5068477"/>
            <a:ext cx="2378400" cy="127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9" name="Google Shape;38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2049" y="736532"/>
            <a:ext cx="2214000" cy="2456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3"/>
          <p:cNvSpPr txBox="1"/>
          <p:nvPr>
            <p:ph type="title"/>
          </p:nvPr>
        </p:nvSpPr>
        <p:spPr>
          <a:xfrm>
            <a:off x="824000" y="763600"/>
            <a:ext cx="67596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650" y="708900"/>
            <a:ext cx="229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Visionary Vortex </a:t>
            </a:r>
            <a:r>
              <a:rPr lang="en"/>
              <a:t>introduces… Fresh n’ Clean!!</a:t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3204413" y="1174750"/>
            <a:ext cx="5184300" cy="48078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3594149" y="4330675"/>
            <a:ext cx="4404852" cy="4445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2"/>
                </a:solidFill>
                <a:latin typeface="Arial"/>
              </a:rPr>
              <a:t>Fresh n' Clean</a:t>
            </a:r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475" y="1273625"/>
            <a:ext cx="3057048" cy="3057048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/>
          <p:nvPr/>
        </p:nvSpPr>
        <p:spPr>
          <a:xfrm>
            <a:off x="3258725" y="4974775"/>
            <a:ext cx="5569800" cy="25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650" y="708900"/>
            <a:ext cx="229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Uber for Laundry:</a:t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525" y="1708200"/>
            <a:ext cx="2574475" cy="2574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15"/>
          <p:cNvCxnSpPr/>
          <p:nvPr/>
        </p:nvCxnSpPr>
        <p:spPr>
          <a:xfrm flipH="1" rot="10800000">
            <a:off x="3102425" y="2797625"/>
            <a:ext cx="2630700" cy="363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95" name="Google Shape;295;p15"/>
          <p:cNvPicPr preferRelativeResize="0"/>
          <p:nvPr/>
        </p:nvPicPr>
        <p:blipFill rotWithShape="1">
          <a:blip r:embed="rId4">
            <a:alphaModFix/>
          </a:blip>
          <a:srcRect b="13624" l="11903" r="12033" t="14931"/>
          <a:stretch/>
        </p:blipFill>
        <p:spPr>
          <a:xfrm rot="5">
            <a:off x="3102428" y="1589630"/>
            <a:ext cx="1135363" cy="1082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5"/>
          <p:cNvPicPr preferRelativeResize="0"/>
          <p:nvPr/>
        </p:nvPicPr>
        <p:blipFill rotWithShape="1">
          <a:blip r:embed="rId5">
            <a:alphaModFix/>
          </a:blip>
          <a:srcRect b="29144" l="5775" r="5089" t="33379"/>
          <a:stretch/>
        </p:blipFill>
        <p:spPr>
          <a:xfrm>
            <a:off x="4341225" y="1836054"/>
            <a:ext cx="1017250" cy="4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5"/>
          <p:cNvPicPr preferRelativeResize="0"/>
          <p:nvPr/>
        </p:nvPicPr>
        <p:blipFill rotWithShape="1">
          <a:blip r:embed="rId6">
            <a:alphaModFix/>
          </a:blip>
          <a:srcRect b="0" l="17436" r="17378" t="0"/>
          <a:stretch/>
        </p:blipFill>
        <p:spPr>
          <a:xfrm>
            <a:off x="5792513" y="1923875"/>
            <a:ext cx="13970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38450" y="3531575"/>
            <a:ext cx="1135375" cy="9293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15"/>
          <p:cNvCxnSpPr/>
          <p:nvPr/>
        </p:nvCxnSpPr>
        <p:spPr>
          <a:xfrm flipH="1">
            <a:off x="2999000" y="3193100"/>
            <a:ext cx="2661600" cy="345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15"/>
          <p:cNvSpPr/>
          <p:nvPr/>
        </p:nvSpPr>
        <p:spPr>
          <a:xfrm>
            <a:off x="6851243" y="3193100"/>
            <a:ext cx="2214000" cy="23727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15"/>
          <p:cNvSpPr/>
          <p:nvPr/>
        </p:nvSpPr>
        <p:spPr>
          <a:xfrm>
            <a:off x="7017676" y="4750603"/>
            <a:ext cx="1881051" cy="2193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2"/>
                </a:solidFill>
                <a:latin typeface="Arial"/>
              </a:rPr>
              <a:t>Fresh n' Clean</a:t>
            </a:r>
          </a:p>
        </p:txBody>
      </p:sp>
      <p:pic>
        <p:nvPicPr>
          <p:cNvPr id="302" name="Google Shape;30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21441" y="3241897"/>
            <a:ext cx="1305485" cy="1508707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5"/>
          <p:cNvSpPr/>
          <p:nvPr/>
        </p:nvSpPr>
        <p:spPr>
          <a:xfrm>
            <a:off x="6874436" y="5068477"/>
            <a:ext cx="2378400" cy="127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the app look like?</a:t>
            </a:r>
            <a:endParaRPr/>
          </a:p>
        </p:txBody>
      </p:sp>
      <p:sp>
        <p:nvSpPr>
          <p:cNvPr id="309" name="Google Shape;309;p16"/>
          <p:cNvSpPr/>
          <p:nvPr/>
        </p:nvSpPr>
        <p:spPr>
          <a:xfrm>
            <a:off x="6851243" y="3193100"/>
            <a:ext cx="2214000" cy="23727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16"/>
          <p:cNvSpPr/>
          <p:nvPr/>
        </p:nvSpPr>
        <p:spPr>
          <a:xfrm>
            <a:off x="7017676" y="4750603"/>
            <a:ext cx="1881051" cy="2193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2"/>
                </a:solidFill>
                <a:latin typeface="Arial"/>
              </a:rPr>
              <a:t>Fresh n' Clean</a:t>
            </a:r>
          </a:p>
        </p:txBody>
      </p:sp>
      <p:pic>
        <p:nvPicPr>
          <p:cNvPr id="311" name="Google Shape;3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1441" y="3241897"/>
            <a:ext cx="1305485" cy="1508707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6"/>
          <p:cNvSpPr/>
          <p:nvPr/>
        </p:nvSpPr>
        <p:spPr>
          <a:xfrm>
            <a:off x="6874436" y="5068477"/>
            <a:ext cx="2378400" cy="127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3" name="Google Shape;3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150" y="1766850"/>
            <a:ext cx="2069300" cy="32392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314" name="Google Shape;31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6600" y="318375"/>
            <a:ext cx="1664325" cy="18912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315" name="Google Shape;31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5075" y="519600"/>
            <a:ext cx="1786625" cy="2636926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316" name="Google Shape;316;p16"/>
          <p:cNvPicPr preferRelativeResize="0"/>
          <p:nvPr/>
        </p:nvPicPr>
        <p:blipFill rotWithShape="1">
          <a:blip r:embed="rId7">
            <a:alphaModFix/>
          </a:blip>
          <a:srcRect b="0" l="0" r="901" t="0"/>
          <a:stretch/>
        </p:blipFill>
        <p:spPr>
          <a:xfrm>
            <a:off x="3144747" y="1218975"/>
            <a:ext cx="2035425" cy="3787099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our target users?</a:t>
            </a:r>
            <a:endParaRPr/>
          </a:p>
        </p:txBody>
      </p:sp>
      <p:sp>
        <p:nvSpPr>
          <p:cNvPr id="322" name="Google Shape;322;p17"/>
          <p:cNvSpPr txBox="1"/>
          <p:nvPr>
            <p:ph idx="1" type="body"/>
          </p:nvPr>
        </p:nvSpPr>
        <p:spPr>
          <a:xfrm>
            <a:off x="1303800" y="1709050"/>
            <a:ext cx="33120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– People in Urban or Suburban areas with close proximity to laundromats.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/>
              <a:t>– People </a:t>
            </a:r>
            <a:r>
              <a:rPr lang="en" sz="2700"/>
              <a:t>without easy access to laundry equipment.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700"/>
              <a:t>– People without time to wash clothes.</a:t>
            </a:r>
            <a:endParaRPr sz="2700"/>
          </a:p>
        </p:txBody>
      </p:sp>
      <p:pic>
        <p:nvPicPr>
          <p:cNvPr id="323" name="Google Shape;3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500" y="788350"/>
            <a:ext cx="3095175" cy="30951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7"/>
          <p:cNvSpPr/>
          <p:nvPr/>
        </p:nvSpPr>
        <p:spPr>
          <a:xfrm>
            <a:off x="6851243" y="3193100"/>
            <a:ext cx="2214000" cy="23727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17"/>
          <p:cNvSpPr/>
          <p:nvPr/>
        </p:nvSpPr>
        <p:spPr>
          <a:xfrm>
            <a:off x="7017676" y="4750603"/>
            <a:ext cx="1881051" cy="2193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2"/>
                </a:solidFill>
                <a:latin typeface="Arial"/>
              </a:rPr>
              <a:t>Fresh n' Clean</a:t>
            </a:r>
          </a:p>
        </p:txBody>
      </p:sp>
      <p:pic>
        <p:nvPicPr>
          <p:cNvPr id="326" name="Google Shape;32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1441" y="3241897"/>
            <a:ext cx="1305485" cy="1508707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7"/>
          <p:cNvSpPr/>
          <p:nvPr/>
        </p:nvSpPr>
        <p:spPr>
          <a:xfrm>
            <a:off x="6874436" y="5068477"/>
            <a:ext cx="2378400" cy="127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our target users?</a:t>
            </a:r>
            <a:endParaRPr/>
          </a:p>
        </p:txBody>
      </p:sp>
      <p:sp>
        <p:nvSpPr>
          <p:cNvPr id="333" name="Google Shape;333;p18"/>
          <p:cNvSpPr txBox="1"/>
          <p:nvPr>
            <p:ph idx="1" type="body"/>
          </p:nvPr>
        </p:nvSpPr>
        <p:spPr>
          <a:xfrm>
            <a:off x="1303800" y="1709050"/>
            <a:ext cx="33120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/>
              <a:t>– People looking for a full or part-time job as a delivery service driver.</a:t>
            </a:r>
            <a:endParaRPr sz="2700"/>
          </a:p>
        </p:txBody>
      </p:sp>
      <p:sp>
        <p:nvSpPr>
          <p:cNvPr id="334" name="Google Shape;334;p18"/>
          <p:cNvSpPr/>
          <p:nvPr/>
        </p:nvSpPr>
        <p:spPr>
          <a:xfrm>
            <a:off x="6851243" y="3193100"/>
            <a:ext cx="2214000" cy="23727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5" name="Google Shape;335;p18"/>
          <p:cNvSpPr/>
          <p:nvPr/>
        </p:nvSpPr>
        <p:spPr>
          <a:xfrm>
            <a:off x="7017676" y="4750603"/>
            <a:ext cx="1881051" cy="2193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2"/>
                </a:solidFill>
                <a:latin typeface="Arial"/>
              </a:rPr>
              <a:t>Fresh n' Clean</a:t>
            </a:r>
          </a:p>
        </p:txBody>
      </p:sp>
      <p:pic>
        <p:nvPicPr>
          <p:cNvPr id="336" name="Google Shape;3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1441" y="3241897"/>
            <a:ext cx="1305485" cy="1508707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8"/>
          <p:cNvSpPr/>
          <p:nvPr/>
        </p:nvSpPr>
        <p:spPr>
          <a:xfrm>
            <a:off x="6874436" y="5068477"/>
            <a:ext cx="2378400" cy="127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8" name="Google Shape;338;p18"/>
          <p:cNvPicPr preferRelativeResize="0"/>
          <p:nvPr/>
        </p:nvPicPr>
        <p:blipFill rotWithShape="1">
          <a:blip r:embed="rId4">
            <a:alphaModFix/>
          </a:blip>
          <a:srcRect b="0" l="17436" r="17378" t="0"/>
          <a:stretch/>
        </p:blipFill>
        <p:spPr>
          <a:xfrm>
            <a:off x="4463158" y="839284"/>
            <a:ext cx="2258625" cy="3464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our stakeholders?</a:t>
            </a:r>
            <a:endParaRPr/>
          </a:p>
        </p:txBody>
      </p:sp>
      <p:sp>
        <p:nvSpPr>
          <p:cNvPr id="344" name="Google Shape;344;p19"/>
          <p:cNvSpPr txBox="1"/>
          <p:nvPr>
            <p:ph idx="1" type="body"/>
          </p:nvPr>
        </p:nvSpPr>
        <p:spPr>
          <a:xfrm>
            <a:off x="1303800" y="1709050"/>
            <a:ext cx="33120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– Laundromat Owners: increasing business to their business.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/>
              <a:t>– Us, the developers: getting valuable </a:t>
            </a:r>
            <a:r>
              <a:rPr lang="en" sz="2700"/>
              <a:t>experience</a:t>
            </a:r>
            <a:r>
              <a:rPr lang="en" sz="2700"/>
              <a:t> creating web apps, and potentially as a revenue stream.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700"/>
              <a:t>– Drivers: Acting as </a:t>
            </a:r>
            <a:r>
              <a:rPr lang="en" sz="2700"/>
              <a:t>liaisons</a:t>
            </a:r>
            <a:r>
              <a:rPr lang="en" sz="2700"/>
              <a:t> between the users and laundromats.</a:t>
            </a:r>
            <a:endParaRPr sz="2700"/>
          </a:p>
        </p:txBody>
      </p:sp>
      <p:sp>
        <p:nvSpPr>
          <p:cNvPr id="345" name="Google Shape;345;p19"/>
          <p:cNvSpPr/>
          <p:nvPr/>
        </p:nvSpPr>
        <p:spPr>
          <a:xfrm>
            <a:off x="6851243" y="3193100"/>
            <a:ext cx="2214000" cy="23727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6" name="Google Shape;346;p19"/>
          <p:cNvSpPr/>
          <p:nvPr/>
        </p:nvSpPr>
        <p:spPr>
          <a:xfrm>
            <a:off x="7017676" y="4750603"/>
            <a:ext cx="1881051" cy="2193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2"/>
                </a:solidFill>
                <a:latin typeface="Arial"/>
              </a:rPr>
              <a:t>Fresh n' Clean</a:t>
            </a:r>
          </a:p>
        </p:txBody>
      </p:sp>
      <p:pic>
        <p:nvPicPr>
          <p:cNvPr id="347" name="Google Shape;3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1441" y="3241897"/>
            <a:ext cx="1305485" cy="1508707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9"/>
          <p:cNvSpPr/>
          <p:nvPr/>
        </p:nvSpPr>
        <p:spPr>
          <a:xfrm>
            <a:off x="6874436" y="5068477"/>
            <a:ext cx="2378400" cy="127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9" name="Google Shape;349;p19"/>
          <p:cNvPicPr preferRelativeResize="0"/>
          <p:nvPr/>
        </p:nvPicPr>
        <p:blipFill rotWithShape="1">
          <a:blip r:embed="rId4">
            <a:alphaModFix/>
          </a:blip>
          <a:srcRect b="0" l="17436" r="17378" t="0"/>
          <a:stretch/>
        </p:blipFill>
        <p:spPr>
          <a:xfrm>
            <a:off x="7759778" y="1104073"/>
            <a:ext cx="1305475" cy="200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5300" y="922624"/>
            <a:ext cx="1170338" cy="25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6601" y="1156300"/>
            <a:ext cx="1593165" cy="176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0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technologies will we use</a:t>
            </a:r>
            <a:r>
              <a:rPr lang="en"/>
              <a:t>?</a:t>
            </a:r>
            <a:endParaRPr/>
          </a:p>
        </p:txBody>
      </p:sp>
      <p:sp>
        <p:nvSpPr>
          <p:cNvPr id="357" name="Google Shape;357;p20"/>
          <p:cNvSpPr/>
          <p:nvPr/>
        </p:nvSpPr>
        <p:spPr>
          <a:xfrm>
            <a:off x="6851243" y="3193100"/>
            <a:ext cx="2214000" cy="23727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8" name="Google Shape;358;p20"/>
          <p:cNvSpPr/>
          <p:nvPr/>
        </p:nvSpPr>
        <p:spPr>
          <a:xfrm>
            <a:off x="7017676" y="4750603"/>
            <a:ext cx="1881051" cy="2193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2"/>
                </a:solidFill>
                <a:latin typeface="Arial"/>
              </a:rPr>
              <a:t>Fresh n' Clean</a:t>
            </a:r>
          </a:p>
        </p:txBody>
      </p:sp>
      <p:pic>
        <p:nvPicPr>
          <p:cNvPr id="359" name="Google Shape;3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1441" y="3241897"/>
            <a:ext cx="1305485" cy="1508707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0"/>
          <p:cNvSpPr/>
          <p:nvPr/>
        </p:nvSpPr>
        <p:spPr>
          <a:xfrm>
            <a:off x="6874436" y="5068477"/>
            <a:ext cx="2378400" cy="127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1" name="Google Shape;36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4800" y="3350400"/>
            <a:ext cx="1671501" cy="167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0100" y="3477050"/>
            <a:ext cx="2269102" cy="1418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175" y="3097251"/>
            <a:ext cx="1797999" cy="179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57925" y="249750"/>
            <a:ext cx="3807326" cy="20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05200" y="1534750"/>
            <a:ext cx="1552725" cy="15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49163" y="2305700"/>
            <a:ext cx="1881050" cy="976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5248" y="1836724"/>
            <a:ext cx="3091178" cy="12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our functional and non-functional requirements?</a:t>
            </a:r>
            <a:endParaRPr/>
          </a:p>
        </p:txBody>
      </p:sp>
      <p:sp>
        <p:nvSpPr>
          <p:cNvPr id="373" name="Google Shape;373;p21"/>
          <p:cNvSpPr txBox="1"/>
          <p:nvPr>
            <p:ph idx="1" type="body"/>
          </p:nvPr>
        </p:nvSpPr>
        <p:spPr>
          <a:xfrm>
            <a:off x="824500" y="1600675"/>
            <a:ext cx="34305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– Website with functional javascript for database requests.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– Functional backend to store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– Functional implementation of a maps API such as Google Places.</a:t>
            </a:r>
            <a:endParaRPr/>
          </a:p>
        </p:txBody>
      </p:sp>
      <p:sp>
        <p:nvSpPr>
          <p:cNvPr id="374" name="Google Shape;374;p21"/>
          <p:cNvSpPr txBox="1"/>
          <p:nvPr>
            <p:ph idx="2" type="body"/>
          </p:nvPr>
        </p:nvSpPr>
        <p:spPr>
          <a:xfrm>
            <a:off x="4424350" y="1600675"/>
            <a:ext cx="34305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– A </a:t>
            </a:r>
            <a:r>
              <a:rPr lang="en"/>
              <a:t>professional</a:t>
            </a:r>
            <a:r>
              <a:rPr lang="en"/>
              <a:t> website.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– An external payment </a:t>
            </a:r>
            <a:r>
              <a:rPr lang="en"/>
              <a:t>implementation.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Additionally: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– A way to view one’s history of orders.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– A 2-way rating system.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– Advertising functionality.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– Laundry type customization.</a:t>
            </a:r>
            <a:endParaRPr/>
          </a:p>
        </p:txBody>
      </p:sp>
      <p:sp>
        <p:nvSpPr>
          <p:cNvPr id="375" name="Google Shape;375;p21"/>
          <p:cNvSpPr/>
          <p:nvPr/>
        </p:nvSpPr>
        <p:spPr>
          <a:xfrm>
            <a:off x="6851243" y="3193100"/>
            <a:ext cx="2214000" cy="23727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7017676" y="4750603"/>
            <a:ext cx="1881051" cy="2193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2"/>
                </a:solidFill>
                <a:latin typeface="Arial"/>
              </a:rPr>
              <a:t>Fresh n' Clean</a:t>
            </a:r>
          </a:p>
        </p:txBody>
      </p:sp>
      <p:pic>
        <p:nvPicPr>
          <p:cNvPr id="377" name="Google Shape;3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1441" y="3241897"/>
            <a:ext cx="1305485" cy="1508707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1"/>
          <p:cNvSpPr/>
          <p:nvPr/>
        </p:nvSpPr>
        <p:spPr>
          <a:xfrm>
            <a:off x="6874436" y="5068477"/>
            <a:ext cx="2378400" cy="127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