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B66A9-F17A-4606-952F-378F68CC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B71CDE-C160-4899-9440-97EA3CF9C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91D8DB-60CD-4061-9BD3-0DF3EED5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1E617-E70B-4D56-8AC1-DE72727C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C8E9E9-A2BD-4D24-98A3-980D16EF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0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04CFF-1523-4BBC-B4B9-8880CF5D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22F5F9-E269-43D3-9817-FBE5AEDCA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4A201F-FAA1-4FEE-8A10-306178F2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0E6718-DB35-4562-AB87-A73E3457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117CE-F138-4140-828D-B11C77F3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44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92465E-25E9-4BBD-B0E7-72B238146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EE00A-9AC7-4FA1-AAE6-734A9C3BE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A92869-417B-4FB6-8750-DA00023C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79285-0BC9-4E08-A427-4F900415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265F99-E66E-4ACC-8F0C-41FF5AD9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FEB2F-C075-4D8B-A1FD-D98F535D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5D40A-822A-4F68-8EEB-7053641B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20A666-E2B1-4DF2-9E1B-D3F2CF3C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EB6B5-1F0B-4BA0-A278-C08911C0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624F2-74F6-40F6-AD44-56CE999C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01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B145A-DA3D-455D-9084-DDB65B4A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6F723-5393-41EF-9317-2BC23184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A74D3-ACBD-4AAE-9F31-FEA307F0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8080B-2036-411C-BC6B-95E87C18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6F115-BA1A-4357-8FCB-5BBE9742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92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94572-71E4-42A8-A032-F65A4393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482EA-8FA3-4DA6-AB18-0D9D46D88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E2D125-8CA7-40C1-B4EB-01665EF79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309C5-E9A0-4352-8DB6-5A35D61F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A961E0-758D-4707-816D-176C38FB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2C00A0-3207-4BE2-9DA4-9FC1FAA8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20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BB6F0-F1FE-43B2-ADC1-1DF34113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52C017-137B-4ADA-AE99-D24A8BD25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975112-DF5C-4295-805A-59373AB77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E7BEF8-63F5-4E60-9791-14ED64BBA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E3E5FB-136F-48B7-B15C-3C6AF642E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4955AC-3D0F-488F-835F-B315C74C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97837F-FE93-49A8-BCB1-D152A0F2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A31BA5-3EAB-4FE5-98F2-C473CA3A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60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9835A-D118-4008-8052-139C1E47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0B067A-BFE5-4FDA-9FF5-0DF51961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C2C638-8686-43BD-9BF1-1B97AF6C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3EED83-6263-4DC8-BA46-CD273C65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5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D29C6C-FE29-49C1-90E5-A08C635B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5B64A4-CD46-49E5-9E14-50DA584B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BF55FA-34BE-48FC-A34E-21198950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0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525CA-9F61-4002-9A54-2395348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92D813-9B6D-41A3-AFBA-8612D2E6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E9184-1D94-40BB-B379-AF385A89B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1F00E0-F80B-4B39-90D1-A5975B04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BB100F-144D-4444-AA2D-D40187BA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A9E813-80A7-4C56-A1F8-D531B6FC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20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39583-8EEF-4D5A-B816-B84FFCE3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836C1E-0E55-4E86-B3FD-501F12C73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134064-8A81-45A9-A52B-70EB1669C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BD73BF-5A60-48DB-8DB9-65479CF4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69CADC-2514-4052-8820-8A92D96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3255BE-20D8-4479-BA58-8B5456A6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3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E977BF-DB02-4FBF-9EA5-06991B1A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812B4D-E9A9-4322-BE6B-F544BC77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83656-3941-4F7B-B451-F7BBFD335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A6CC-51C7-4264-A5F9-49A2A259302E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AA22EF-896F-454A-9FA3-871E29D82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AA683-F650-41E5-BA14-F23B1821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18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A3FBB-EA71-49FB-9EEF-D11139E04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Kompositum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0115A2-6AE5-4EF0-8E3A-945D3EF62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42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9F053-A89A-4337-AE5E-55CD8CF4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>
                <a:solidFill>
                  <a:schemeClr val="bg1"/>
                </a:solidFill>
              </a:rPr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B60F0-0BDD-48F2-AD8D-0BC545B4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Strukturmuster</a:t>
            </a:r>
          </a:p>
          <a:p>
            <a:pPr marL="0" indent="0">
              <a:buNone/>
            </a:pPr>
            <a:r>
              <a:rPr lang="de-DE" sz="2000">
                <a:solidFill>
                  <a:schemeClr val="bg1"/>
                </a:solidFill>
                <a:sym typeface="Wingdings" panose="05000000000000000000" pitchFamily="2" charset="2"/>
              </a:rPr>
              <a:t>	Erleichtert Softwareentwurf durch Beziehungen</a:t>
            </a:r>
          </a:p>
          <a:p>
            <a:endParaRPr lang="de-DE" sz="20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sz="2000">
                <a:solidFill>
                  <a:schemeClr val="bg1"/>
                </a:solidFill>
                <a:sym typeface="Wingdings" panose="05000000000000000000" pitchFamily="2" charset="2"/>
              </a:rPr>
              <a:t>Gern Verwendet für Teil-Ganzes- Hierarchien </a:t>
            </a:r>
          </a:p>
          <a:p>
            <a:pPr lvl="1"/>
            <a:r>
              <a:rPr lang="de-DE" sz="2000">
                <a:solidFill>
                  <a:schemeClr val="bg1"/>
                </a:solidFill>
                <a:sym typeface="Wingdings" panose="05000000000000000000" pitchFamily="2" charset="2"/>
              </a:rPr>
              <a:t>Objekte werden in Baumstruktur gespeichert</a:t>
            </a:r>
          </a:p>
        </p:txBody>
      </p:sp>
      <p:pic>
        <p:nvPicPr>
          <p:cNvPr id="4" name="Grafik 3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9E31599B-6F04-4B56-8582-22FF5C2E1C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97066" y="643467"/>
            <a:ext cx="425216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8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0D9FB2-5BA9-475B-A5A5-C8829DF8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>
                <a:solidFill>
                  <a:schemeClr val="bg1"/>
                </a:solidFill>
              </a:rPr>
              <a:t>Unterteilung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413A3-5CAE-4357-ABD2-CC4C673D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Komponente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Abstrakte Basis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Kompositum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Enthält Blätter oder Komposita </a:t>
            </a:r>
          </a:p>
          <a:p>
            <a:r>
              <a:rPr lang="de-DE" sz="2000" dirty="0">
                <a:solidFill>
                  <a:schemeClr val="bg1"/>
                </a:solidFill>
              </a:rPr>
              <a:t>Blatt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Einzelobjekt</a:t>
            </a:r>
          </a:p>
          <a:p>
            <a:pPr marL="457200" lvl="1" indent="0">
              <a:buNone/>
            </a:pP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EC6ECC-1A4F-402D-BC01-4BF79CD0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384039"/>
            <a:ext cx="6250769" cy="39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AE5C0-E80D-4481-923D-53AE4026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ADBBF-216D-46BB-82C8-6D7AB5AD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7200" b="1" dirty="0"/>
              <a:t>+</a:t>
            </a:r>
          </a:p>
          <a:p>
            <a:r>
              <a:rPr lang="de-DE" dirty="0"/>
              <a:t>Einheitliche Behandlung von Kompositionen und Primitiven </a:t>
            </a:r>
          </a:p>
          <a:p>
            <a:r>
              <a:rPr lang="de-DE" dirty="0"/>
              <a:t>Leicht erweiterbar</a:t>
            </a:r>
          </a:p>
          <a:p>
            <a:pPr marL="0" indent="0">
              <a:buNone/>
            </a:pPr>
            <a:r>
              <a:rPr lang="de-DE" sz="7200" b="1" dirty="0"/>
              <a:t>-</a:t>
            </a:r>
          </a:p>
          <a:p>
            <a:r>
              <a:rPr lang="de-DE" dirty="0"/>
              <a:t>Zu allgemeiner Entwurf erschwert Typprüfung</a:t>
            </a:r>
          </a:p>
          <a:p>
            <a:pPr marL="0" indent="0">
              <a:buNone/>
            </a:pP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330827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5EEE98-7AF3-4431-B178-1A73B184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Aufgabenmanager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nhaltsplatzhalter 8" descr="Ein Bild, das Screenshot, Text enthält.&#10;&#10;Mit sehr hoher Zuverlässigkeit generierte Beschreibung">
            <a:extLst>
              <a:ext uri="{FF2B5EF4-FFF2-40B4-BE49-F238E27FC236}">
                <a16:creationId xmlns:a16="http://schemas.microsoft.com/office/drawing/2014/main" id="{9818112E-9C53-48E5-98A3-CCC65CB03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57" y="492573"/>
            <a:ext cx="571907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B03F05-58E3-4BA8-B559-94723407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Beispiel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DC27DA1-1439-416B-89E5-BB9CA5498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688" y="492573"/>
            <a:ext cx="403181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5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Kompositum</vt:lpstr>
      <vt:lpstr>Allgemeines</vt:lpstr>
      <vt:lpstr>Unterteilung</vt:lpstr>
      <vt:lpstr>Vor- und Nachteile</vt:lpstr>
      <vt:lpstr>Aufgabenmanager</vt:lpstr>
      <vt:lpstr>Code 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Kompositum</dc:title>
  <dc:creator>Bastian Schwaighofer</dc:creator>
  <cp:lastModifiedBy>Bastian Schwaighofer</cp:lastModifiedBy>
  <cp:revision>3</cp:revision>
  <dcterms:created xsi:type="dcterms:W3CDTF">2018-11-05T11:23:24Z</dcterms:created>
  <dcterms:modified xsi:type="dcterms:W3CDTF">2018-11-05T11:47:12Z</dcterms:modified>
</cp:coreProperties>
</file>