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2"/>
  </p:notesMasterIdLst>
  <p:sldIdLst>
    <p:sldId id="272" r:id="rId5"/>
    <p:sldId id="274" r:id="rId6"/>
    <p:sldId id="259" r:id="rId7"/>
    <p:sldId id="260" r:id="rId8"/>
    <p:sldId id="310" r:id="rId9"/>
    <p:sldId id="316" r:id="rId10"/>
    <p:sldId id="317" r:id="rId11"/>
    <p:sldId id="318" r:id="rId12"/>
    <p:sldId id="319" r:id="rId13"/>
    <p:sldId id="295" r:id="rId14"/>
    <p:sldId id="304" r:id="rId15"/>
    <p:sldId id="296" r:id="rId16"/>
    <p:sldId id="297" r:id="rId17"/>
    <p:sldId id="257" r:id="rId18"/>
    <p:sldId id="256" r:id="rId19"/>
    <p:sldId id="280" r:id="rId20"/>
    <p:sldId id="279" r:id="rId21"/>
    <p:sldId id="281" r:id="rId22"/>
    <p:sldId id="283" r:id="rId23"/>
    <p:sldId id="282" r:id="rId24"/>
    <p:sldId id="284" r:id="rId25"/>
    <p:sldId id="291" r:id="rId26"/>
    <p:sldId id="258" r:id="rId27"/>
    <p:sldId id="273" r:id="rId28"/>
    <p:sldId id="311" r:id="rId29"/>
    <p:sldId id="312" r:id="rId30"/>
    <p:sldId id="309" r:id="rId31"/>
    <p:sldId id="314" r:id="rId32"/>
    <p:sldId id="315" r:id="rId33"/>
    <p:sldId id="262" r:id="rId34"/>
    <p:sldId id="294" r:id="rId35"/>
    <p:sldId id="265" r:id="rId36"/>
    <p:sldId id="269" r:id="rId37"/>
    <p:sldId id="303" r:id="rId38"/>
    <p:sldId id="261" r:id="rId39"/>
    <p:sldId id="308" r:id="rId40"/>
    <p:sldId id="307" r:id="rId41"/>
    <p:sldId id="313" r:id="rId42"/>
    <p:sldId id="285" r:id="rId43"/>
    <p:sldId id="286" r:id="rId44"/>
    <p:sldId id="287" r:id="rId45"/>
    <p:sldId id="288" r:id="rId46"/>
    <p:sldId id="289" r:id="rId47"/>
    <p:sldId id="290" r:id="rId48"/>
    <p:sldId id="292" r:id="rId49"/>
    <p:sldId id="293" r:id="rId50"/>
    <p:sldId id="298" r:id="rId51"/>
    <p:sldId id="299" r:id="rId52"/>
    <p:sldId id="300" r:id="rId53"/>
    <p:sldId id="301" r:id="rId54"/>
    <p:sldId id="302" r:id="rId55"/>
    <p:sldId id="305" r:id="rId56"/>
    <p:sldId id="306" r:id="rId57"/>
    <p:sldId id="275" r:id="rId58"/>
    <p:sldId id="276" r:id="rId59"/>
    <p:sldId id="277" r:id="rId60"/>
    <p:sldId id="278" r:id="rId6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6D73DDF-F813-8E7C-0B18-BB268AFBB1F0}" name="Bastian Büeler (s)" initials="BB" userId="S::bastian.bueeler@students.fhnw.ch::e39f6fd0-c78f-474b-9c7d-3977659f393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E3282C-43BF-4430-9881-CE19AECE4016}" v="98" dt="2025-05-20T08:51:43.807"/>
    <p1510:client id="{890CA342-91DB-0A4A-A6FC-574C1908866C}" v="201" dt="2025-05-21T11:19:47.148"/>
    <p1510:client id="{9A411AD8-4DF4-47F3-8A1A-65A44EF6D59B}" v="3" dt="2025-05-20T18:11:23.961"/>
    <p1510:client id="{D2297816-261A-44E1-9674-5DC61E937568}" v="100" dt="2025-05-20T18:23:09.3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presProps" Target="presProps.xml"/><Relationship Id="rId68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viewProps" Target="viewProps.xml"/><Relationship Id="rId69" Type="http://schemas.microsoft.com/office/2018/10/relationships/authors" Target="author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microsoft.com/office/2016/11/relationships/changesInfo" Target="changesInfos/changesInfo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stian Büeler (s)" userId="e39f6fd0-c78f-474b-9c7d-3977659f393b" providerId="ADAL" clId="{16E3282C-43BF-4430-9881-CE19AECE4016}"/>
    <pc:docChg chg="custSel modSld">
      <pc:chgData name="Bastian Büeler (s)" userId="e39f6fd0-c78f-474b-9c7d-3977659f393b" providerId="ADAL" clId="{16E3282C-43BF-4430-9881-CE19AECE4016}" dt="2025-05-20T08:51:43.807" v="433" actId="20577"/>
      <pc:docMkLst>
        <pc:docMk/>
      </pc:docMkLst>
      <pc:sldChg chg="modSp mod">
        <pc:chgData name="Bastian Büeler (s)" userId="e39f6fd0-c78f-474b-9c7d-3977659f393b" providerId="ADAL" clId="{16E3282C-43BF-4430-9881-CE19AECE4016}" dt="2025-05-16T05:32:36.194" v="46" actId="20577"/>
        <pc:sldMkLst>
          <pc:docMk/>
          <pc:sldMk cId="1577499883" sldId="256"/>
        </pc:sldMkLst>
        <pc:spChg chg="mod">
          <ac:chgData name="Bastian Büeler (s)" userId="e39f6fd0-c78f-474b-9c7d-3977659f393b" providerId="ADAL" clId="{16E3282C-43BF-4430-9881-CE19AECE4016}" dt="2025-05-16T05:32:36.194" v="46" actId="20577"/>
          <ac:spMkLst>
            <pc:docMk/>
            <pc:sldMk cId="1577499883" sldId="256"/>
            <ac:spMk id="3" creationId="{00000000-0000-0000-0000-000000000000}"/>
          </ac:spMkLst>
        </pc:spChg>
      </pc:sldChg>
      <pc:sldChg chg="modSp mod">
        <pc:chgData name="Bastian Büeler (s)" userId="e39f6fd0-c78f-474b-9c7d-3977659f393b" providerId="ADAL" clId="{16E3282C-43BF-4430-9881-CE19AECE4016}" dt="2025-05-16T05:39:59.545" v="320" actId="20577"/>
        <pc:sldMkLst>
          <pc:docMk/>
          <pc:sldMk cId="3065368559" sldId="258"/>
        </pc:sldMkLst>
        <pc:spChg chg="mod">
          <ac:chgData name="Bastian Büeler (s)" userId="e39f6fd0-c78f-474b-9c7d-3977659f393b" providerId="ADAL" clId="{16E3282C-43BF-4430-9881-CE19AECE4016}" dt="2025-05-16T05:39:59.545" v="320" actId="20577"/>
          <ac:spMkLst>
            <pc:docMk/>
            <pc:sldMk cId="3065368559" sldId="258"/>
            <ac:spMk id="3" creationId="{77EFB770-DDC1-DE71-D55A-2F045E861332}"/>
          </ac:spMkLst>
        </pc:spChg>
      </pc:sldChg>
      <pc:sldChg chg="modSp mod">
        <pc:chgData name="Bastian Büeler (s)" userId="e39f6fd0-c78f-474b-9c7d-3977659f393b" providerId="ADAL" clId="{16E3282C-43BF-4430-9881-CE19AECE4016}" dt="2025-05-16T06:34:47.944" v="335" actId="20577"/>
        <pc:sldMkLst>
          <pc:docMk/>
          <pc:sldMk cId="585021499" sldId="272"/>
        </pc:sldMkLst>
        <pc:spChg chg="mod">
          <ac:chgData name="Bastian Büeler (s)" userId="e39f6fd0-c78f-474b-9c7d-3977659f393b" providerId="ADAL" clId="{16E3282C-43BF-4430-9881-CE19AECE4016}" dt="2025-05-16T06:34:47.944" v="335" actId="20577"/>
          <ac:spMkLst>
            <pc:docMk/>
            <pc:sldMk cId="585021499" sldId="272"/>
            <ac:spMk id="2" creationId="{2CEB55BE-814A-FC8E-8AFB-7EE59C94466E}"/>
          </ac:spMkLst>
        </pc:spChg>
      </pc:sldChg>
      <pc:sldChg chg="modSp mod">
        <pc:chgData name="Bastian Büeler (s)" userId="e39f6fd0-c78f-474b-9c7d-3977659f393b" providerId="ADAL" clId="{16E3282C-43BF-4430-9881-CE19AECE4016}" dt="2025-05-20T08:40:47.310" v="369" actId="20577"/>
        <pc:sldMkLst>
          <pc:docMk/>
          <pc:sldMk cId="2278894473" sldId="309"/>
        </pc:sldMkLst>
        <pc:graphicFrameChg chg="modGraphic">
          <ac:chgData name="Bastian Büeler (s)" userId="e39f6fd0-c78f-474b-9c7d-3977659f393b" providerId="ADAL" clId="{16E3282C-43BF-4430-9881-CE19AECE4016}" dt="2025-05-20T08:40:47.310" v="369" actId="20577"/>
          <ac:graphicFrameMkLst>
            <pc:docMk/>
            <pc:sldMk cId="2278894473" sldId="309"/>
            <ac:graphicFrameMk id="5" creationId="{F7E3B9A6-778E-8F0B-1021-0F67278FEAED}"/>
          </ac:graphicFrameMkLst>
        </pc:graphicFrameChg>
      </pc:sldChg>
      <pc:sldChg chg="modSp mod">
        <pc:chgData name="Bastian Büeler (s)" userId="e39f6fd0-c78f-474b-9c7d-3977659f393b" providerId="ADAL" clId="{16E3282C-43BF-4430-9881-CE19AECE4016}" dt="2025-05-20T08:49:57.020" v="393" actId="20577"/>
        <pc:sldMkLst>
          <pc:docMk/>
          <pc:sldMk cId="1755570174" sldId="314"/>
        </pc:sldMkLst>
        <pc:graphicFrameChg chg="modGraphic">
          <ac:chgData name="Bastian Büeler (s)" userId="e39f6fd0-c78f-474b-9c7d-3977659f393b" providerId="ADAL" clId="{16E3282C-43BF-4430-9881-CE19AECE4016}" dt="2025-05-20T08:49:57.020" v="393" actId="20577"/>
          <ac:graphicFrameMkLst>
            <pc:docMk/>
            <pc:sldMk cId="1755570174" sldId="314"/>
            <ac:graphicFrameMk id="5" creationId="{F7E3B9A6-778E-8F0B-1021-0F67278FEAED}"/>
          </ac:graphicFrameMkLst>
        </pc:graphicFrameChg>
      </pc:sldChg>
      <pc:sldChg chg="modSp mod">
        <pc:chgData name="Bastian Büeler (s)" userId="e39f6fd0-c78f-474b-9c7d-3977659f393b" providerId="ADAL" clId="{16E3282C-43BF-4430-9881-CE19AECE4016}" dt="2025-05-20T08:51:43.807" v="433" actId="20577"/>
        <pc:sldMkLst>
          <pc:docMk/>
          <pc:sldMk cId="2514956489" sldId="315"/>
        </pc:sldMkLst>
        <pc:graphicFrameChg chg="modGraphic">
          <ac:chgData name="Bastian Büeler (s)" userId="e39f6fd0-c78f-474b-9c7d-3977659f393b" providerId="ADAL" clId="{16E3282C-43BF-4430-9881-CE19AECE4016}" dt="2025-05-20T08:51:43.807" v="433" actId="20577"/>
          <ac:graphicFrameMkLst>
            <pc:docMk/>
            <pc:sldMk cId="2514956489" sldId="315"/>
            <ac:graphicFrameMk id="5" creationId="{F7E3B9A6-778E-8F0B-1021-0F67278FEAED}"/>
          </ac:graphicFrameMkLst>
        </pc:graphicFrameChg>
      </pc:sldChg>
    </pc:docChg>
  </pc:docChgLst>
  <pc:docChgLst>
    <pc:chgData name="Yves Bornhauser (s)" userId="7add2d99-4032-4933-ae91-0874c7fbc61b" providerId="ADAL" clId="{9A411AD8-4DF4-47F3-8A1A-65A44EF6D59B}"/>
    <pc:docChg chg="modSld">
      <pc:chgData name="Yves Bornhauser (s)" userId="7add2d99-4032-4933-ae91-0874c7fbc61b" providerId="ADAL" clId="{9A411AD8-4DF4-47F3-8A1A-65A44EF6D59B}" dt="2025-05-20T18:11:23.961" v="2" actId="20577"/>
      <pc:docMkLst>
        <pc:docMk/>
      </pc:docMkLst>
      <pc:sldChg chg="modSp mod">
        <pc:chgData name="Yves Bornhauser (s)" userId="7add2d99-4032-4933-ae91-0874c7fbc61b" providerId="ADAL" clId="{9A411AD8-4DF4-47F3-8A1A-65A44EF6D59B}" dt="2025-05-20T18:11:23.961" v="2" actId="20577"/>
        <pc:sldMkLst>
          <pc:docMk/>
          <pc:sldMk cId="101207978" sldId="300"/>
        </pc:sldMkLst>
        <pc:spChg chg="mod">
          <ac:chgData name="Yves Bornhauser (s)" userId="7add2d99-4032-4933-ae91-0874c7fbc61b" providerId="ADAL" clId="{9A411AD8-4DF4-47F3-8A1A-65A44EF6D59B}" dt="2025-05-20T18:11:23.961" v="2" actId="20577"/>
          <ac:spMkLst>
            <pc:docMk/>
            <pc:sldMk cId="101207978" sldId="300"/>
            <ac:spMk id="3" creationId="{F23C6E7C-52DF-8B60-3028-4D90F6D02BD1}"/>
          </ac:spMkLst>
        </pc:spChg>
      </pc:sldChg>
    </pc:docChg>
  </pc:docChgLst>
  <pc:docChgLst>
    <pc:chgData name="Elia Geromin (s)" userId="2de40101-81c9-4a0f-8315-3bbc1bc984b9" providerId="ADAL" clId="{D2297816-261A-44E1-9674-5DC61E937568}"/>
    <pc:docChg chg="undo custSel addSld modSld sldOrd">
      <pc:chgData name="Elia Geromin (s)" userId="2de40101-81c9-4a0f-8315-3bbc1bc984b9" providerId="ADAL" clId="{D2297816-261A-44E1-9674-5DC61E937568}" dt="2025-05-20T18:23:09.338" v="1991" actId="20577"/>
      <pc:docMkLst>
        <pc:docMk/>
      </pc:docMkLst>
      <pc:sldChg chg="modSp mod ord">
        <pc:chgData name="Elia Geromin (s)" userId="2de40101-81c9-4a0f-8315-3bbc1bc984b9" providerId="ADAL" clId="{D2297816-261A-44E1-9674-5DC61E937568}" dt="2025-05-18T18:13:44.379" v="1245" actId="6549"/>
        <pc:sldMkLst>
          <pc:docMk/>
          <pc:sldMk cId="1577499883" sldId="256"/>
        </pc:sldMkLst>
        <pc:spChg chg="mod">
          <ac:chgData name="Elia Geromin (s)" userId="2de40101-81c9-4a0f-8315-3bbc1bc984b9" providerId="ADAL" clId="{D2297816-261A-44E1-9674-5DC61E937568}" dt="2025-05-18T18:13:44.379" v="1245" actId="6549"/>
          <ac:spMkLst>
            <pc:docMk/>
            <pc:sldMk cId="1577499883" sldId="256"/>
            <ac:spMk id="3" creationId="{00000000-0000-0000-0000-000000000000}"/>
          </ac:spMkLst>
        </pc:spChg>
      </pc:sldChg>
      <pc:sldChg chg="modSp mod">
        <pc:chgData name="Elia Geromin (s)" userId="2de40101-81c9-4a0f-8315-3bbc1bc984b9" providerId="ADAL" clId="{D2297816-261A-44E1-9674-5DC61E937568}" dt="2025-05-20T18:08:11.452" v="1953" actId="20577"/>
        <pc:sldMkLst>
          <pc:docMk/>
          <pc:sldMk cId="1700550836" sldId="259"/>
        </pc:sldMkLst>
        <pc:spChg chg="mod">
          <ac:chgData name="Elia Geromin (s)" userId="2de40101-81c9-4a0f-8315-3bbc1bc984b9" providerId="ADAL" clId="{D2297816-261A-44E1-9674-5DC61E937568}" dt="2025-05-20T18:08:11.452" v="1953" actId="20577"/>
          <ac:spMkLst>
            <pc:docMk/>
            <pc:sldMk cId="1700550836" sldId="259"/>
            <ac:spMk id="3" creationId="{2273B9F9-AF02-0DE3-A701-DC2B1A7E6205}"/>
          </ac:spMkLst>
        </pc:spChg>
      </pc:sldChg>
      <pc:sldChg chg="modSp mod">
        <pc:chgData name="Elia Geromin (s)" userId="2de40101-81c9-4a0f-8315-3bbc1bc984b9" providerId="ADAL" clId="{D2297816-261A-44E1-9674-5DC61E937568}" dt="2025-05-20T18:07:42.003" v="1930" actId="20577"/>
        <pc:sldMkLst>
          <pc:docMk/>
          <pc:sldMk cId="3160545444" sldId="274"/>
        </pc:sldMkLst>
        <pc:spChg chg="mod">
          <ac:chgData name="Elia Geromin (s)" userId="2de40101-81c9-4a0f-8315-3bbc1bc984b9" providerId="ADAL" clId="{D2297816-261A-44E1-9674-5DC61E937568}" dt="2025-05-20T18:07:42.003" v="1930" actId="20577"/>
          <ac:spMkLst>
            <pc:docMk/>
            <pc:sldMk cId="3160545444" sldId="274"/>
            <ac:spMk id="3" creationId="{1255F9F7-57FD-D676-7687-EE314F288D99}"/>
          </ac:spMkLst>
        </pc:spChg>
      </pc:sldChg>
      <pc:sldChg chg="modSp mod">
        <pc:chgData name="Elia Geromin (s)" userId="2de40101-81c9-4a0f-8315-3bbc1bc984b9" providerId="ADAL" clId="{D2297816-261A-44E1-9674-5DC61E937568}" dt="2025-05-20T18:23:09.338" v="1991" actId="20577"/>
        <pc:sldMkLst>
          <pc:docMk/>
          <pc:sldMk cId="2309109412" sldId="276"/>
        </pc:sldMkLst>
        <pc:spChg chg="mod">
          <ac:chgData name="Elia Geromin (s)" userId="2de40101-81c9-4a0f-8315-3bbc1bc984b9" providerId="ADAL" clId="{D2297816-261A-44E1-9674-5DC61E937568}" dt="2025-05-20T18:23:09.338" v="1991" actId="20577"/>
          <ac:spMkLst>
            <pc:docMk/>
            <pc:sldMk cId="2309109412" sldId="276"/>
            <ac:spMk id="2" creationId="{A1138CBD-47EE-A76B-6F2D-6BE5D5D5260B}"/>
          </ac:spMkLst>
        </pc:spChg>
      </pc:sldChg>
      <pc:sldChg chg="modSp mod">
        <pc:chgData name="Elia Geromin (s)" userId="2de40101-81c9-4a0f-8315-3bbc1bc984b9" providerId="ADAL" clId="{D2297816-261A-44E1-9674-5DC61E937568}" dt="2025-05-20T18:22:35.984" v="1982" actId="313"/>
        <pc:sldMkLst>
          <pc:docMk/>
          <pc:sldMk cId="2047081832" sldId="277"/>
        </pc:sldMkLst>
        <pc:spChg chg="mod">
          <ac:chgData name="Elia Geromin (s)" userId="2de40101-81c9-4a0f-8315-3bbc1bc984b9" providerId="ADAL" clId="{D2297816-261A-44E1-9674-5DC61E937568}" dt="2025-05-20T18:22:35.984" v="1982" actId="313"/>
          <ac:spMkLst>
            <pc:docMk/>
            <pc:sldMk cId="2047081832" sldId="277"/>
            <ac:spMk id="3" creationId="{E2301E13-9583-BA29-A2E7-2D2AC07BBBA7}"/>
          </ac:spMkLst>
        </pc:spChg>
      </pc:sldChg>
      <pc:sldChg chg="modSp mod">
        <pc:chgData name="Elia Geromin (s)" userId="2de40101-81c9-4a0f-8315-3bbc1bc984b9" providerId="ADAL" clId="{D2297816-261A-44E1-9674-5DC61E937568}" dt="2025-05-20T18:23:01.061" v="1989" actId="20577"/>
        <pc:sldMkLst>
          <pc:docMk/>
          <pc:sldMk cId="2002242714" sldId="278"/>
        </pc:sldMkLst>
        <pc:spChg chg="mod">
          <ac:chgData name="Elia Geromin (s)" userId="2de40101-81c9-4a0f-8315-3bbc1bc984b9" providerId="ADAL" clId="{D2297816-261A-44E1-9674-5DC61E937568}" dt="2025-05-20T18:23:01.061" v="1989" actId="20577"/>
          <ac:spMkLst>
            <pc:docMk/>
            <pc:sldMk cId="2002242714" sldId="278"/>
            <ac:spMk id="2" creationId="{A6D04393-FF73-FA84-588F-5601130437E7}"/>
          </ac:spMkLst>
        </pc:spChg>
        <pc:spChg chg="mod">
          <ac:chgData name="Elia Geromin (s)" userId="2de40101-81c9-4a0f-8315-3bbc1bc984b9" providerId="ADAL" clId="{D2297816-261A-44E1-9674-5DC61E937568}" dt="2025-05-20T18:22:45.468" v="1987" actId="313"/>
          <ac:spMkLst>
            <pc:docMk/>
            <pc:sldMk cId="2002242714" sldId="278"/>
            <ac:spMk id="3" creationId="{0D1A6D40-BB22-1BC6-315D-31DFE5414F86}"/>
          </ac:spMkLst>
        </pc:spChg>
      </pc:sldChg>
      <pc:sldChg chg="modSp mod ord">
        <pc:chgData name="Elia Geromin (s)" userId="2de40101-81c9-4a0f-8315-3bbc1bc984b9" providerId="ADAL" clId="{D2297816-261A-44E1-9674-5DC61E937568}" dt="2025-05-18T18:32:06.108" v="1639" actId="6549"/>
        <pc:sldMkLst>
          <pc:docMk/>
          <pc:sldMk cId="3419743759" sldId="280"/>
        </pc:sldMkLst>
        <pc:spChg chg="mod">
          <ac:chgData name="Elia Geromin (s)" userId="2de40101-81c9-4a0f-8315-3bbc1bc984b9" providerId="ADAL" clId="{D2297816-261A-44E1-9674-5DC61E937568}" dt="2025-05-18T18:32:06.108" v="1639" actId="6549"/>
          <ac:spMkLst>
            <pc:docMk/>
            <pc:sldMk cId="3419743759" sldId="280"/>
            <ac:spMk id="3" creationId="{92CCC8EA-1B6D-603D-5772-FFF67DBF1130}"/>
          </ac:spMkLst>
        </pc:spChg>
      </pc:sldChg>
      <pc:sldChg chg="modSp mod">
        <pc:chgData name="Elia Geromin (s)" userId="2de40101-81c9-4a0f-8315-3bbc1bc984b9" providerId="ADAL" clId="{D2297816-261A-44E1-9674-5DC61E937568}" dt="2025-05-20T18:00:04.089" v="1925"/>
        <pc:sldMkLst>
          <pc:docMk/>
          <pc:sldMk cId="821717914" sldId="283"/>
        </pc:sldMkLst>
        <pc:spChg chg="mod">
          <ac:chgData name="Elia Geromin (s)" userId="2de40101-81c9-4a0f-8315-3bbc1bc984b9" providerId="ADAL" clId="{D2297816-261A-44E1-9674-5DC61E937568}" dt="2025-05-20T18:00:04.089" v="1925"/>
          <ac:spMkLst>
            <pc:docMk/>
            <pc:sldMk cId="821717914" sldId="283"/>
            <ac:spMk id="2" creationId="{0FB9D1EC-97BD-AD80-216E-D9F996E475D3}"/>
          </ac:spMkLst>
        </pc:spChg>
        <pc:spChg chg="mod">
          <ac:chgData name="Elia Geromin (s)" userId="2de40101-81c9-4a0f-8315-3bbc1bc984b9" providerId="ADAL" clId="{D2297816-261A-44E1-9674-5DC61E937568}" dt="2025-05-20T17:55:17.870" v="1924" actId="255"/>
          <ac:spMkLst>
            <pc:docMk/>
            <pc:sldMk cId="821717914" sldId="283"/>
            <ac:spMk id="3" creationId="{576429D0-D0D3-29EE-0BAE-08F4551EEC25}"/>
          </ac:spMkLst>
        </pc:spChg>
      </pc:sldChg>
      <pc:sldChg chg="addSp modSp">
        <pc:chgData name="Elia Geromin (s)" userId="2de40101-81c9-4a0f-8315-3bbc1bc984b9" providerId="ADAL" clId="{D2297816-261A-44E1-9674-5DC61E937568}" dt="2025-05-20T18:16:28.882" v="1972"/>
        <pc:sldMkLst>
          <pc:docMk/>
          <pc:sldMk cId="377028967" sldId="285"/>
        </pc:sldMkLst>
        <pc:spChg chg="add">
          <ac:chgData name="Elia Geromin (s)" userId="2de40101-81c9-4a0f-8315-3bbc1bc984b9" providerId="ADAL" clId="{D2297816-261A-44E1-9674-5DC61E937568}" dt="2025-05-20T18:16:22.016" v="1968"/>
          <ac:spMkLst>
            <pc:docMk/>
            <pc:sldMk cId="377028967" sldId="285"/>
            <ac:spMk id="4" creationId="{1D795255-4C7A-654B-E8D3-EE8051CB0513}"/>
          </ac:spMkLst>
        </pc:spChg>
        <pc:spChg chg="add mod">
          <ac:chgData name="Elia Geromin (s)" userId="2de40101-81c9-4a0f-8315-3bbc1bc984b9" providerId="ADAL" clId="{D2297816-261A-44E1-9674-5DC61E937568}" dt="2025-05-20T18:16:28.882" v="1972"/>
          <ac:spMkLst>
            <pc:docMk/>
            <pc:sldMk cId="377028967" sldId="285"/>
            <ac:spMk id="5" creationId="{F6898E31-7FDA-3E25-EA29-B06E287EF3B3}"/>
          </ac:spMkLst>
        </pc:spChg>
        <pc:spChg chg="add mod">
          <ac:chgData name="Elia Geromin (s)" userId="2de40101-81c9-4a0f-8315-3bbc1bc984b9" providerId="ADAL" clId="{D2297816-261A-44E1-9674-5DC61E937568}" dt="2025-05-20T18:16:28.822" v="1971"/>
          <ac:spMkLst>
            <pc:docMk/>
            <pc:sldMk cId="377028967" sldId="285"/>
            <ac:spMk id="6" creationId="{CC1AD6DB-97DF-FFCA-E0C4-B509B6F0967B}"/>
          </ac:spMkLst>
        </pc:spChg>
      </pc:sldChg>
      <pc:sldChg chg="modSp mod">
        <pc:chgData name="Elia Geromin (s)" userId="2de40101-81c9-4a0f-8315-3bbc1bc984b9" providerId="ADAL" clId="{D2297816-261A-44E1-9674-5DC61E937568}" dt="2025-05-20T18:17:27.536" v="1973" actId="313"/>
        <pc:sldMkLst>
          <pc:docMk/>
          <pc:sldMk cId="409269048" sldId="288"/>
        </pc:sldMkLst>
        <pc:spChg chg="mod">
          <ac:chgData name="Elia Geromin (s)" userId="2de40101-81c9-4a0f-8315-3bbc1bc984b9" providerId="ADAL" clId="{D2297816-261A-44E1-9674-5DC61E937568}" dt="2025-05-20T18:17:27.536" v="1973" actId="313"/>
          <ac:spMkLst>
            <pc:docMk/>
            <pc:sldMk cId="409269048" sldId="288"/>
            <ac:spMk id="3" creationId="{269D9BEA-7507-67E8-0A07-0E95A0CC3DFA}"/>
          </ac:spMkLst>
        </pc:spChg>
      </pc:sldChg>
      <pc:sldChg chg="modSp mod">
        <pc:chgData name="Elia Geromin (s)" userId="2de40101-81c9-4a0f-8315-3bbc1bc984b9" providerId="ADAL" clId="{D2297816-261A-44E1-9674-5DC61E937568}" dt="2025-05-20T18:18:01.635" v="1975" actId="14100"/>
        <pc:sldMkLst>
          <pc:docMk/>
          <pc:sldMk cId="1185693819" sldId="293"/>
        </pc:sldMkLst>
        <pc:spChg chg="mod">
          <ac:chgData name="Elia Geromin (s)" userId="2de40101-81c9-4a0f-8315-3bbc1bc984b9" providerId="ADAL" clId="{D2297816-261A-44E1-9674-5DC61E937568}" dt="2025-05-20T18:18:01.635" v="1975" actId="14100"/>
          <ac:spMkLst>
            <pc:docMk/>
            <pc:sldMk cId="1185693819" sldId="293"/>
            <ac:spMk id="5" creationId="{09D0F3AD-6464-8BA1-D56C-43E82F212D08}"/>
          </ac:spMkLst>
        </pc:spChg>
      </pc:sldChg>
      <pc:sldChg chg="modSp new mod">
        <pc:chgData name="Elia Geromin (s)" userId="2de40101-81c9-4a0f-8315-3bbc1bc984b9" providerId="ADAL" clId="{D2297816-261A-44E1-9674-5DC61E937568}" dt="2025-05-18T18:36:19.762" v="1854" actId="113"/>
        <pc:sldMkLst>
          <pc:docMk/>
          <pc:sldMk cId="3088770211" sldId="295"/>
        </pc:sldMkLst>
        <pc:spChg chg="mod">
          <ac:chgData name="Elia Geromin (s)" userId="2de40101-81c9-4a0f-8315-3bbc1bc984b9" providerId="ADAL" clId="{D2297816-261A-44E1-9674-5DC61E937568}" dt="2025-05-18T15:15:10.143" v="38" actId="20577"/>
          <ac:spMkLst>
            <pc:docMk/>
            <pc:sldMk cId="3088770211" sldId="295"/>
            <ac:spMk id="2" creationId="{6F759502-0485-7D01-45F1-E9277CE503BE}"/>
          </ac:spMkLst>
        </pc:spChg>
        <pc:spChg chg="mod">
          <ac:chgData name="Elia Geromin (s)" userId="2de40101-81c9-4a0f-8315-3bbc1bc984b9" providerId="ADAL" clId="{D2297816-261A-44E1-9674-5DC61E937568}" dt="2025-05-18T18:36:19.762" v="1854" actId="113"/>
          <ac:spMkLst>
            <pc:docMk/>
            <pc:sldMk cId="3088770211" sldId="295"/>
            <ac:spMk id="3" creationId="{9B9ABCBB-EF9A-A262-CFE0-DEDCB86A6F25}"/>
          </ac:spMkLst>
        </pc:spChg>
      </pc:sldChg>
      <pc:sldChg chg="modSp new mod">
        <pc:chgData name="Elia Geromin (s)" userId="2de40101-81c9-4a0f-8315-3bbc1bc984b9" providerId="ADAL" clId="{D2297816-261A-44E1-9674-5DC61E937568}" dt="2025-05-18T15:57:34.496" v="79" actId="12"/>
        <pc:sldMkLst>
          <pc:docMk/>
          <pc:sldMk cId="454520595" sldId="296"/>
        </pc:sldMkLst>
        <pc:spChg chg="mod">
          <ac:chgData name="Elia Geromin (s)" userId="2de40101-81c9-4a0f-8315-3bbc1bc984b9" providerId="ADAL" clId="{D2297816-261A-44E1-9674-5DC61E937568}" dt="2025-05-18T15:15:20.644" v="47" actId="20577"/>
          <ac:spMkLst>
            <pc:docMk/>
            <pc:sldMk cId="454520595" sldId="296"/>
            <ac:spMk id="2" creationId="{E46D5977-3B0B-1A29-D39F-45A0DD71368F}"/>
          </ac:spMkLst>
        </pc:spChg>
        <pc:spChg chg="mod">
          <ac:chgData name="Elia Geromin (s)" userId="2de40101-81c9-4a0f-8315-3bbc1bc984b9" providerId="ADAL" clId="{D2297816-261A-44E1-9674-5DC61E937568}" dt="2025-05-18T15:57:34.496" v="79" actId="12"/>
          <ac:spMkLst>
            <pc:docMk/>
            <pc:sldMk cId="454520595" sldId="296"/>
            <ac:spMk id="3" creationId="{06208E74-2886-44C3-2843-5610CDED8A40}"/>
          </ac:spMkLst>
        </pc:spChg>
      </pc:sldChg>
      <pc:sldChg chg="modSp new mod">
        <pc:chgData name="Elia Geromin (s)" userId="2de40101-81c9-4a0f-8315-3bbc1bc984b9" providerId="ADAL" clId="{D2297816-261A-44E1-9674-5DC61E937568}" dt="2025-05-18T18:35:52.793" v="1849" actId="20577"/>
        <pc:sldMkLst>
          <pc:docMk/>
          <pc:sldMk cId="2995549603" sldId="297"/>
        </pc:sldMkLst>
        <pc:spChg chg="mod">
          <ac:chgData name="Elia Geromin (s)" userId="2de40101-81c9-4a0f-8315-3bbc1bc984b9" providerId="ADAL" clId="{D2297816-261A-44E1-9674-5DC61E937568}" dt="2025-05-18T15:15:28.024" v="57" actId="20577"/>
          <ac:spMkLst>
            <pc:docMk/>
            <pc:sldMk cId="2995549603" sldId="297"/>
            <ac:spMk id="2" creationId="{A9C95262-74A3-0FE1-EFC5-439946222FF7}"/>
          </ac:spMkLst>
        </pc:spChg>
        <pc:spChg chg="mod">
          <ac:chgData name="Elia Geromin (s)" userId="2de40101-81c9-4a0f-8315-3bbc1bc984b9" providerId="ADAL" clId="{D2297816-261A-44E1-9674-5DC61E937568}" dt="2025-05-18T18:35:52.793" v="1849" actId="20577"/>
          <ac:spMkLst>
            <pc:docMk/>
            <pc:sldMk cId="2995549603" sldId="297"/>
            <ac:spMk id="3" creationId="{21A9D7CD-F2D8-F392-2993-63FE8E14A82D}"/>
          </ac:spMkLst>
        </pc:spChg>
      </pc:sldChg>
      <pc:sldChg chg="modSp add mod">
        <pc:chgData name="Elia Geromin (s)" userId="2de40101-81c9-4a0f-8315-3bbc1bc984b9" providerId="ADAL" clId="{D2297816-261A-44E1-9674-5DC61E937568}" dt="2025-05-18T18:36:55.988" v="1864" actId="113"/>
        <pc:sldMkLst>
          <pc:docMk/>
          <pc:sldMk cId="3309023913" sldId="304"/>
        </pc:sldMkLst>
        <pc:spChg chg="mod">
          <ac:chgData name="Elia Geromin (s)" userId="2de40101-81c9-4a0f-8315-3bbc1bc984b9" providerId="ADAL" clId="{D2297816-261A-44E1-9674-5DC61E937568}" dt="2025-05-18T18:36:55.988" v="1864" actId="113"/>
          <ac:spMkLst>
            <pc:docMk/>
            <pc:sldMk cId="3309023913" sldId="304"/>
            <ac:spMk id="3" creationId="{9B9E0EAB-F1A4-128A-9C15-1573FEB666D1}"/>
          </ac:spMkLst>
        </pc:spChg>
      </pc:sldChg>
      <pc:sldChg chg="modSp mod">
        <pc:chgData name="Elia Geromin (s)" userId="2de40101-81c9-4a0f-8315-3bbc1bc984b9" providerId="ADAL" clId="{D2297816-261A-44E1-9674-5DC61E937568}" dt="2025-05-20T18:18:49.501" v="1977" actId="313"/>
        <pc:sldMkLst>
          <pc:docMk/>
          <pc:sldMk cId="99585021" sldId="305"/>
        </pc:sldMkLst>
        <pc:spChg chg="mod">
          <ac:chgData name="Elia Geromin (s)" userId="2de40101-81c9-4a0f-8315-3bbc1bc984b9" providerId="ADAL" clId="{D2297816-261A-44E1-9674-5DC61E937568}" dt="2025-05-20T18:18:49.501" v="1977" actId="313"/>
          <ac:spMkLst>
            <pc:docMk/>
            <pc:sldMk cId="99585021" sldId="305"/>
            <ac:spMk id="3" creationId="{74A555EC-3CDD-AA57-FF68-55B04E23269C}"/>
          </ac:spMkLst>
        </pc:spChg>
      </pc:sldChg>
      <pc:sldChg chg="modSp new mod">
        <pc:chgData name="Elia Geromin (s)" userId="2de40101-81c9-4a0f-8315-3bbc1bc984b9" providerId="ADAL" clId="{D2297816-261A-44E1-9674-5DC61E937568}" dt="2025-05-20T18:10:17.757" v="1966" actId="6549"/>
        <pc:sldMkLst>
          <pc:docMk/>
          <pc:sldMk cId="2355913817" sldId="310"/>
        </pc:sldMkLst>
        <pc:spChg chg="mod">
          <ac:chgData name="Elia Geromin (s)" userId="2de40101-81c9-4a0f-8315-3bbc1bc984b9" providerId="ADAL" clId="{D2297816-261A-44E1-9674-5DC61E937568}" dt="2025-05-20T18:10:17.757" v="1966" actId="6549"/>
          <ac:spMkLst>
            <pc:docMk/>
            <pc:sldMk cId="2355913817" sldId="310"/>
            <ac:spMk id="2" creationId="{8346029D-0C67-17D6-A3D5-7C691B63AFDC}"/>
          </ac:spMkLst>
        </pc:spChg>
      </pc:sldChg>
      <pc:sldChg chg="modSp mod">
        <pc:chgData name="Elia Geromin (s)" userId="2de40101-81c9-4a0f-8315-3bbc1bc984b9" providerId="ADAL" clId="{D2297816-261A-44E1-9674-5DC61E937568}" dt="2025-05-20T18:13:45.568" v="1967" actId="20577"/>
        <pc:sldMkLst>
          <pc:docMk/>
          <pc:sldMk cId="2514956489" sldId="315"/>
        </pc:sldMkLst>
        <pc:graphicFrameChg chg="modGraphic">
          <ac:chgData name="Elia Geromin (s)" userId="2de40101-81c9-4a0f-8315-3bbc1bc984b9" providerId="ADAL" clId="{D2297816-261A-44E1-9674-5DC61E937568}" dt="2025-05-20T18:13:45.568" v="1967" actId="20577"/>
          <ac:graphicFrameMkLst>
            <pc:docMk/>
            <pc:sldMk cId="2514956489" sldId="315"/>
            <ac:graphicFrameMk id="5" creationId="{F7E3B9A6-778E-8F0B-1021-0F67278FEAED}"/>
          </ac:graphicFrameMkLst>
        </pc:graphicFrameChg>
      </pc:sldChg>
      <pc:sldChg chg="modSp mod">
        <pc:chgData name="Elia Geromin (s)" userId="2de40101-81c9-4a0f-8315-3bbc1bc984b9" providerId="ADAL" clId="{D2297816-261A-44E1-9674-5DC61E937568}" dt="2025-05-20T18:10:15.956" v="1965" actId="6549"/>
        <pc:sldMkLst>
          <pc:docMk/>
          <pc:sldMk cId="3667580556" sldId="316"/>
        </pc:sldMkLst>
        <pc:spChg chg="mod">
          <ac:chgData name="Elia Geromin (s)" userId="2de40101-81c9-4a0f-8315-3bbc1bc984b9" providerId="ADAL" clId="{D2297816-261A-44E1-9674-5DC61E937568}" dt="2025-05-20T18:10:15.956" v="1965" actId="6549"/>
          <ac:spMkLst>
            <pc:docMk/>
            <pc:sldMk cId="3667580556" sldId="316"/>
            <ac:spMk id="2" creationId="{A988A277-8DBE-3327-35A0-E9B0FA639C9F}"/>
          </ac:spMkLst>
        </pc:spChg>
      </pc:sldChg>
      <pc:sldChg chg="modSp mod">
        <pc:chgData name="Elia Geromin (s)" userId="2de40101-81c9-4a0f-8315-3bbc1bc984b9" providerId="ADAL" clId="{D2297816-261A-44E1-9674-5DC61E937568}" dt="2025-05-20T18:10:13.819" v="1964" actId="6549"/>
        <pc:sldMkLst>
          <pc:docMk/>
          <pc:sldMk cId="1659016504" sldId="317"/>
        </pc:sldMkLst>
        <pc:spChg chg="mod">
          <ac:chgData name="Elia Geromin (s)" userId="2de40101-81c9-4a0f-8315-3bbc1bc984b9" providerId="ADAL" clId="{D2297816-261A-44E1-9674-5DC61E937568}" dt="2025-05-20T18:10:13.819" v="1964" actId="6549"/>
          <ac:spMkLst>
            <pc:docMk/>
            <pc:sldMk cId="1659016504" sldId="317"/>
            <ac:spMk id="2" creationId="{BC25F722-71ED-DAD8-7640-A28DCE7C16A7}"/>
          </ac:spMkLst>
        </pc:spChg>
      </pc:sldChg>
      <pc:sldChg chg="modSp mod">
        <pc:chgData name="Elia Geromin (s)" userId="2de40101-81c9-4a0f-8315-3bbc1bc984b9" providerId="ADAL" clId="{D2297816-261A-44E1-9674-5DC61E937568}" dt="2025-05-20T18:09:57.197" v="1960" actId="6549"/>
        <pc:sldMkLst>
          <pc:docMk/>
          <pc:sldMk cId="285650887" sldId="318"/>
        </pc:sldMkLst>
        <pc:spChg chg="mod">
          <ac:chgData name="Elia Geromin (s)" userId="2de40101-81c9-4a0f-8315-3bbc1bc984b9" providerId="ADAL" clId="{D2297816-261A-44E1-9674-5DC61E937568}" dt="2025-05-20T18:09:57.197" v="1960" actId="6549"/>
          <ac:spMkLst>
            <pc:docMk/>
            <pc:sldMk cId="285650887" sldId="318"/>
            <ac:spMk id="2" creationId="{791A1F53-BF5B-9CD6-1FD8-E1AD51BE3327}"/>
          </ac:spMkLst>
        </pc:spChg>
      </pc:sldChg>
      <pc:sldChg chg="modSp mod">
        <pc:chgData name="Elia Geromin (s)" userId="2de40101-81c9-4a0f-8315-3bbc1bc984b9" providerId="ADAL" clId="{D2297816-261A-44E1-9674-5DC61E937568}" dt="2025-05-20T18:10:02.588" v="1961" actId="6549"/>
        <pc:sldMkLst>
          <pc:docMk/>
          <pc:sldMk cId="3997049224" sldId="319"/>
        </pc:sldMkLst>
        <pc:spChg chg="mod">
          <ac:chgData name="Elia Geromin (s)" userId="2de40101-81c9-4a0f-8315-3bbc1bc984b9" providerId="ADAL" clId="{D2297816-261A-44E1-9674-5DC61E937568}" dt="2025-05-20T18:10:02.588" v="1961" actId="6549"/>
          <ac:spMkLst>
            <pc:docMk/>
            <pc:sldMk cId="3997049224" sldId="319"/>
            <ac:spMk id="2" creationId="{AF8CE273-7E0A-74F7-4914-BFD8ADFDF39C}"/>
          </ac:spMkLst>
        </pc:spChg>
      </pc:sldChg>
    </pc:docChg>
  </pc:docChgLst>
  <pc:docChgLst>
    <pc:chgData name="Elia Geromin (s)" userId="2de40101-81c9-4a0f-8315-3bbc1bc984b9" providerId="ADAL" clId="{E521D3EF-61A7-7244-A220-34FBCD13FAAA}"/>
    <pc:docChg chg="undo custSel addSld modSld sldOrd">
      <pc:chgData name="Elia Geromin (s)" userId="2de40101-81c9-4a0f-8315-3bbc1bc984b9" providerId="ADAL" clId="{E521D3EF-61A7-7244-A220-34FBCD13FAAA}" dt="2025-05-19T22:54:17.183" v="4366" actId="20577"/>
      <pc:docMkLst>
        <pc:docMk/>
      </pc:docMkLst>
      <pc:sldChg chg="modSp mod">
        <pc:chgData name="Elia Geromin (s)" userId="2de40101-81c9-4a0f-8315-3bbc1bc984b9" providerId="ADAL" clId="{E521D3EF-61A7-7244-A220-34FBCD13FAAA}" dt="2025-05-18T17:19:57.948" v="2708" actId="20577"/>
        <pc:sldMkLst>
          <pc:docMk/>
          <pc:sldMk cId="1577499883" sldId="256"/>
        </pc:sldMkLst>
        <pc:spChg chg="mod">
          <ac:chgData name="Elia Geromin (s)" userId="2de40101-81c9-4a0f-8315-3bbc1bc984b9" providerId="ADAL" clId="{E521D3EF-61A7-7244-A220-34FBCD13FAAA}" dt="2025-05-18T17:19:57.948" v="2708" actId="20577"/>
          <ac:spMkLst>
            <pc:docMk/>
            <pc:sldMk cId="1577499883" sldId="256"/>
            <ac:spMk id="3" creationId="{00000000-0000-0000-0000-000000000000}"/>
          </ac:spMkLst>
        </pc:spChg>
      </pc:sldChg>
      <pc:sldChg chg="modSp mod">
        <pc:chgData name="Elia Geromin (s)" userId="2de40101-81c9-4a0f-8315-3bbc1bc984b9" providerId="ADAL" clId="{E521D3EF-61A7-7244-A220-34FBCD13FAAA}" dt="2025-05-09T05:45:21.700" v="139" actId="20577"/>
        <pc:sldMkLst>
          <pc:docMk/>
          <pc:sldMk cId="1810379146" sldId="264"/>
        </pc:sldMkLst>
      </pc:sldChg>
      <pc:sldChg chg="addSp delSp modSp mod setBg">
        <pc:chgData name="Elia Geromin (s)" userId="2de40101-81c9-4a0f-8315-3bbc1bc984b9" providerId="ADAL" clId="{E521D3EF-61A7-7244-A220-34FBCD13FAAA}" dt="2025-05-12T09:01:59.971" v="258" actId="20577"/>
        <pc:sldMkLst>
          <pc:docMk/>
          <pc:sldMk cId="738540662" sldId="265"/>
        </pc:sldMkLst>
        <pc:spChg chg="mod">
          <ac:chgData name="Elia Geromin (s)" userId="2de40101-81c9-4a0f-8315-3bbc1bc984b9" providerId="ADAL" clId="{E521D3EF-61A7-7244-A220-34FBCD13FAAA}" dt="2025-05-09T05:43:32.786" v="3" actId="26606"/>
          <ac:spMkLst>
            <pc:docMk/>
            <pc:sldMk cId="738540662" sldId="265"/>
            <ac:spMk id="2" creationId="{6A393300-83B9-D0BB-D7A2-59E1A8F0458A}"/>
          </ac:spMkLst>
        </pc:spChg>
      </pc:sldChg>
      <pc:sldChg chg="modSp mod">
        <pc:chgData name="Elia Geromin (s)" userId="2de40101-81c9-4a0f-8315-3bbc1bc984b9" providerId="ADAL" clId="{E521D3EF-61A7-7244-A220-34FBCD13FAAA}" dt="2025-05-18T09:39:08.077" v="1642" actId="20577"/>
        <pc:sldMkLst>
          <pc:docMk/>
          <pc:sldMk cId="1074422744" sldId="279"/>
        </pc:sldMkLst>
        <pc:spChg chg="mod">
          <ac:chgData name="Elia Geromin (s)" userId="2de40101-81c9-4a0f-8315-3bbc1bc984b9" providerId="ADAL" clId="{E521D3EF-61A7-7244-A220-34FBCD13FAAA}" dt="2025-05-18T09:39:08.077" v="1642" actId="20577"/>
          <ac:spMkLst>
            <pc:docMk/>
            <pc:sldMk cId="1074422744" sldId="279"/>
            <ac:spMk id="3" creationId="{0BB54BEA-F380-319D-696A-08FA537CF11D}"/>
          </ac:spMkLst>
        </pc:spChg>
      </pc:sldChg>
      <pc:sldChg chg="addSp delSp modSp add mod">
        <pc:chgData name="Elia Geromin (s)" userId="2de40101-81c9-4a0f-8315-3bbc1bc984b9" providerId="ADAL" clId="{E521D3EF-61A7-7244-A220-34FBCD13FAAA}" dt="2025-05-18T17:17:35.027" v="2590" actId="20577"/>
        <pc:sldMkLst>
          <pc:docMk/>
          <pc:sldMk cId="3419743759" sldId="280"/>
        </pc:sldMkLst>
        <pc:spChg chg="mod">
          <ac:chgData name="Elia Geromin (s)" userId="2de40101-81c9-4a0f-8315-3bbc1bc984b9" providerId="ADAL" clId="{E521D3EF-61A7-7244-A220-34FBCD13FAAA}" dt="2025-05-18T17:17:35.027" v="2590" actId="20577"/>
          <ac:spMkLst>
            <pc:docMk/>
            <pc:sldMk cId="3419743759" sldId="280"/>
            <ac:spMk id="3" creationId="{92CCC8EA-1B6D-603D-5772-FFF67DBF1130}"/>
          </ac:spMkLst>
        </pc:spChg>
      </pc:sldChg>
      <pc:sldChg chg="modSp add mod">
        <pc:chgData name="Elia Geromin (s)" userId="2de40101-81c9-4a0f-8315-3bbc1bc984b9" providerId="ADAL" clId="{E521D3EF-61A7-7244-A220-34FBCD13FAAA}" dt="2025-05-18T09:40:00.799" v="1660" actId="20577"/>
        <pc:sldMkLst>
          <pc:docMk/>
          <pc:sldMk cId="3841946204" sldId="281"/>
        </pc:sldMkLst>
        <pc:spChg chg="mod">
          <ac:chgData name="Elia Geromin (s)" userId="2de40101-81c9-4a0f-8315-3bbc1bc984b9" providerId="ADAL" clId="{E521D3EF-61A7-7244-A220-34FBCD13FAAA}" dt="2025-05-18T09:40:00.799" v="1660" actId="20577"/>
          <ac:spMkLst>
            <pc:docMk/>
            <pc:sldMk cId="3841946204" sldId="281"/>
            <ac:spMk id="3" creationId="{3874EC3C-C1F6-075E-5CCC-B838347C6A4D}"/>
          </ac:spMkLst>
        </pc:spChg>
      </pc:sldChg>
      <pc:sldChg chg="modSp add mod">
        <pc:chgData name="Elia Geromin (s)" userId="2de40101-81c9-4a0f-8315-3bbc1bc984b9" providerId="ADAL" clId="{E521D3EF-61A7-7244-A220-34FBCD13FAAA}" dt="2025-05-18T09:42:06.968" v="1692" actId="20577"/>
        <pc:sldMkLst>
          <pc:docMk/>
          <pc:sldMk cId="1167533235" sldId="282"/>
        </pc:sldMkLst>
        <pc:spChg chg="mod">
          <ac:chgData name="Elia Geromin (s)" userId="2de40101-81c9-4a0f-8315-3bbc1bc984b9" providerId="ADAL" clId="{E521D3EF-61A7-7244-A220-34FBCD13FAAA}" dt="2025-05-18T09:42:06.968" v="1692" actId="20577"/>
          <ac:spMkLst>
            <pc:docMk/>
            <pc:sldMk cId="1167533235" sldId="282"/>
            <ac:spMk id="3" creationId="{20BF2C2D-BCD1-9955-4BB0-05DE73D31992}"/>
          </ac:spMkLst>
        </pc:spChg>
      </pc:sldChg>
      <pc:sldChg chg="modSp add mod">
        <pc:chgData name="Elia Geromin (s)" userId="2de40101-81c9-4a0f-8315-3bbc1bc984b9" providerId="ADAL" clId="{E521D3EF-61A7-7244-A220-34FBCD13FAAA}" dt="2025-05-18T17:08:37.750" v="2340" actId="20577"/>
        <pc:sldMkLst>
          <pc:docMk/>
          <pc:sldMk cId="821717914" sldId="283"/>
        </pc:sldMkLst>
        <pc:spChg chg="mod">
          <ac:chgData name="Elia Geromin (s)" userId="2de40101-81c9-4a0f-8315-3bbc1bc984b9" providerId="ADAL" clId="{E521D3EF-61A7-7244-A220-34FBCD13FAAA}" dt="2025-05-18T17:08:37.750" v="2340" actId="20577"/>
          <ac:spMkLst>
            <pc:docMk/>
            <pc:sldMk cId="821717914" sldId="283"/>
            <ac:spMk id="2" creationId="{0FB9D1EC-97BD-AD80-216E-D9F996E475D3}"/>
          </ac:spMkLst>
        </pc:spChg>
        <pc:spChg chg="mod">
          <ac:chgData name="Elia Geromin (s)" userId="2de40101-81c9-4a0f-8315-3bbc1bc984b9" providerId="ADAL" clId="{E521D3EF-61A7-7244-A220-34FBCD13FAAA}" dt="2025-05-18T09:41:00.711" v="1676" actId="20577"/>
          <ac:spMkLst>
            <pc:docMk/>
            <pc:sldMk cId="821717914" sldId="283"/>
            <ac:spMk id="3" creationId="{576429D0-D0D3-29EE-0BAE-08F4551EEC25}"/>
          </ac:spMkLst>
        </pc:spChg>
      </pc:sldChg>
      <pc:sldChg chg="modSp add mod modCm">
        <pc:chgData name="Elia Geromin (s)" userId="2de40101-81c9-4a0f-8315-3bbc1bc984b9" providerId="ADAL" clId="{E521D3EF-61A7-7244-A220-34FBCD13FAAA}" dt="2025-05-18T17:09:50.601" v="2347" actId="20577"/>
        <pc:sldMkLst>
          <pc:docMk/>
          <pc:sldMk cId="1333545438" sldId="284"/>
        </pc:sldMkLst>
        <pc:spChg chg="mod">
          <ac:chgData name="Elia Geromin (s)" userId="2de40101-81c9-4a0f-8315-3bbc1bc984b9" providerId="ADAL" clId="{E521D3EF-61A7-7244-A220-34FBCD13FAAA}" dt="2025-05-18T17:09:00.197" v="2342" actId="27636"/>
          <ac:spMkLst>
            <pc:docMk/>
            <pc:sldMk cId="1333545438" sldId="284"/>
            <ac:spMk id="2" creationId="{6B1E2847-9ADE-7AA6-0A61-4D2C6F042998}"/>
          </ac:spMkLst>
        </pc:spChg>
        <pc:spChg chg="mod">
          <ac:chgData name="Elia Geromin (s)" userId="2de40101-81c9-4a0f-8315-3bbc1bc984b9" providerId="ADAL" clId="{E521D3EF-61A7-7244-A220-34FBCD13FAAA}" dt="2025-05-18T17:09:50.601" v="2347" actId="20577"/>
          <ac:spMkLst>
            <pc:docMk/>
            <pc:sldMk cId="1333545438" sldId="284"/>
            <ac:spMk id="3" creationId="{86EF0C0B-6EF5-A584-7D5D-8ED616041690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Elia Geromin (s)" userId="2de40101-81c9-4a0f-8315-3bbc1bc984b9" providerId="ADAL" clId="{E521D3EF-61A7-7244-A220-34FBCD13FAAA}" dt="2025-05-18T17:09:00.149" v="2341" actId="20577"/>
              <pc2:cmMkLst xmlns:pc2="http://schemas.microsoft.com/office/powerpoint/2019/9/main/command">
                <pc:docMk/>
                <pc:sldMk cId="1333545438" sldId="284"/>
                <pc2:cmMk id="{4F47C56D-ABCC-4E2B-9FE4-66D64826053C}"/>
              </pc2:cmMkLst>
            </pc226:cmChg>
          </p:ext>
        </pc:extLst>
      </pc:sldChg>
      <pc:sldChg chg="modSp new mod">
        <pc:chgData name="Elia Geromin (s)" userId="2de40101-81c9-4a0f-8315-3bbc1bc984b9" providerId="ADAL" clId="{E521D3EF-61A7-7244-A220-34FBCD13FAAA}" dt="2025-05-18T13:32:26.612" v="2285" actId="20577"/>
        <pc:sldMkLst>
          <pc:docMk/>
          <pc:sldMk cId="3449873247" sldId="291"/>
        </pc:sldMkLst>
        <pc:spChg chg="mod">
          <ac:chgData name="Elia Geromin (s)" userId="2de40101-81c9-4a0f-8315-3bbc1bc984b9" providerId="ADAL" clId="{E521D3EF-61A7-7244-A220-34FBCD13FAAA}" dt="2025-05-18T13:32:26.612" v="2285" actId="20577"/>
          <ac:spMkLst>
            <pc:docMk/>
            <pc:sldMk cId="3449873247" sldId="291"/>
            <ac:spMk id="2" creationId="{9A21931A-7B87-660D-6F77-DCE686E14A51}"/>
          </ac:spMkLst>
        </pc:spChg>
        <pc:spChg chg="mod">
          <ac:chgData name="Elia Geromin (s)" userId="2de40101-81c9-4a0f-8315-3bbc1bc984b9" providerId="ADAL" clId="{E521D3EF-61A7-7244-A220-34FBCD13FAAA}" dt="2025-05-18T13:31:55.070" v="2276" actId="20577"/>
          <ac:spMkLst>
            <pc:docMk/>
            <pc:sldMk cId="3449873247" sldId="291"/>
            <ac:spMk id="3" creationId="{6408218E-A65C-DB47-3F43-09BCE6E1DBD5}"/>
          </ac:spMkLst>
        </pc:spChg>
      </pc:sldChg>
      <pc:sldChg chg="modSp mod">
        <pc:chgData name="Elia Geromin (s)" userId="2de40101-81c9-4a0f-8315-3bbc1bc984b9" providerId="ADAL" clId="{E521D3EF-61A7-7244-A220-34FBCD13FAAA}" dt="2025-05-19T22:35:58.311" v="3246" actId="20577"/>
        <pc:sldMkLst>
          <pc:docMk/>
          <pc:sldMk cId="454520595" sldId="296"/>
        </pc:sldMkLst>
        <pc:spChg chg="mod">
          <ac:chgData name="Elia Geromin (s)" userId="2de40101-81c9-4a0f-8315-3bbc1bc984b9" providerId="ADAL" clId="{E521D3EF-61A7-7244-A220-34FBCD13FAAA}" dt="2025-05-19T22:35:58.311" v="3246" actId="20577"/>
          <ac:spMkLst>
            <pc:docMk/>
            <pc:sldMk cId="454520595" sldId="296"/>
            <ac:spMk id="3" creationId="{06208E74-2886-44C3-2843-5610CDED8A40}"/>
          </ac:spMkLst>
        </pc:spChg>
      </pc:sldChg>
      <pc:sldChg chg="modSp mod">
        <pc:chgData name="Elia Geromin (s)" userId="2de40101-81c9-4a0f-8315-3bbc1bc984b9" providerId="ADAL" clId="{E521D3EF-61A7-7244-A220-34FBCD13FAAA}" dt="2025-05-19T22:53:51.820" v="4353" actId="20577"/>
        <pc:sldMkLst>
          <pc:docMk/>
          <pc:sldMk cId="2355913817" sldId="310"/>
        </pc:sldMkLst>
        <pc:spChg chg="mod">
          <ac:chgData name="Elia Geromin (s)" userId="2de40101-81c9-4a0f-8315-3bbc1bc984b9" providerId="ADAL" clId="{E521D3EF-61A7-7244-A220-34FBCD13FAAA}" dt="2025-05-19T22:53:51.820" v="4353" actId="20577"/>
          <ac:spMkLst>
            <pc:docMk/>
            <pc:sldMk cId="2355913817" sldId="310"/>
            <ac:spMk id="2" creationId="{8346029D-0C67-17D6-A3D5-7C691B63AFDC}"/>
          </ac:spMkLst>
        </pc:spChg>
        <pc:spChg chg="mod">
          <ac:chgData name="Elia Geromin (s)" userId="2de40101-81c9-4a0f-8315-3bbc1bc984b9" providerId="ADAL" clId="{E521D3EF-61A7-7244-A220-34FBCD13FAAA}" dt="2025-05-19T22:43:48.151" v="3683" actId="20577"/>
          <ac:spMkLst>
            <pc:docMk/>
            <pc:sldMk cId="2355913817" sldId="310"/>
            <ac:spMk id="3" creationId="{42228345-539E-2293-3B5A-8DF0D27D2245}"/>
          </ac:spMkLst>
        </pc:spChg>
      </pc:sldChg>
      <pc:sldChg chg="addSp delSp modSp add mod">
        <pc:chgData name="Elia Geromin (s)" userId="2de40101-81c9-4a0f-8315-3bbc1bc984b9" providerId="ADAL" clId="{E521D3EF-61A7-7244-A220-34FBCD13FAAA}" dt="2025-05-19T22:53:59.150" v="4360" actId="20577"/>
        <pc:sldMkLst>
          <pc:docMk/>
          <pc:sldMk cId="3667580556" sldId="316"/>
        </pc:sldMkLst>
        <pc:spChg chg="mod">
          <ac:chgData name="Elia Geromin (s)" userId="2de40101-81c9-4a0f-8315-3bbc1bc984b9" providerId="ADAL" clId="{E521D3EF-61A7-7244-A220-34FBCD13FAAA}" dt="2025-05-19T22:53:59.150" v="4360" actId="20577"/>
          <ac:spMkLst>
            <pc:docMk/>
            <pc:sldMk cId="3667580556" sldId="316"/>
            <ac:spMk id="2" creationId="{A988A277-8DBE-3327-35A0-E9B0FA639C9F}"/>
          </ac:spMkLst>
        </pc:spChg>
        <pc:picChg chg="add mod">
          <ac:chgData name="Elia Geromin (s)" userId="2de40101-81c9-4a0f-8315-3bbc1bc984b9" providerId="ADAL" clId="{E521D3EF-61A7-7244-A220-34FBCD13FAAA}" dt="2025-05-19T22:45:24.149" v="3698" actId="14100"/>
          <ac:picMkLst>
            <pc:docMk/>
            <pc:sldMk cId="3667580556" sldId="316"/>
            <ac:picMk id="5" creationId="{FB442F20-C5A8-13EF-7F89-2DDA0D164EC8}"/>
          </ac:picMkLst>
        </pc:picChg>
        <pc:picChg chg="add mod">
          <ac:chgData name="Elia Geromin (s)" userId="2de40101-81c9-4a0f-8315-3bbc1bc984b9" providerId="ADAL" clId="{E521D3EF-61A7-7244-A220-34FBCD13FAAA}" dt="2025-05-19T22:45:35.383" v="3701" actId="14100"/>
          <ac:picMkLst>
            <pc:docMk/>
            <pc:sldMk cId="3667580556" sldId="316"/>
            <ac:picMk id="7" creationId="{5FACC319-83FC-76C5-592A-5E281AD6B560}"/>
          </ac:picMkLst>
        </pc:picChg>
      </pc:sldChg>
      <pc:sldChg chg="modSp add mod ord">
        <pc:chgData name="Elia Geromin (s)" userId="2de40101-81c9-4a0f-8315-3bbc1bc984b9" providerId="ADAL" clId="{E521D3EF-61A7-7244-A220-34FBCD13FAAA}" dt="2025-05-19T22:54:04.846" v="4362" actId="20577"/>
        <pc:sldMkLst>
          <pc:docMk/>
          <pc:sldMk cId="1659016504" sldId="317"/>
        </pc:sldMkLst>
        <pc:spChg chg="mod">
          <ac:chgData name="Elia Geromin (s)" userId="2de40101-81c9-4a0f-8315-3bbc1bc984b9" providerId="ADAL" clId="{E521D3EF-61A7-7244-A220-34FBCD13FAAA}" dt="2025-05-19T22:54:04.846" v="4362" actId="20577"/>
          <ac:spMkLst>
            <pc:docMk/>
            <pc:sldMk cId="1659016504" sldId="317"/>
            <ac:spMk id="2" creationId="{BC25F722-71ED-DAD8-7640-A28DCE7C16A7}"/>
          </ac:spMkLst>
        </pc:spChg>
        <pc:spChg chg="mod">
          <ac:chgData name="Elia Geromin (s)" userId="2de40101-81c9-4a0f-8315-3bbc1bc984b9" providerId="ADAL" clId="{E521D3EF-61A7-7244-A220-34FBCD13FAAA}" dt="2025-05-19T22:51:14.185" v="4323" actId="20577"/>
          <ac:spMkLst>
            <pc:docMk/>
            <pc:sldMk cId="1659016504" sldId="317"/>
            <ac:spMk id="3" creationId="{1B3E3F1C-1D6E-A64E-9570-6DB47EEEEB78}"/>
          </ac:spMkLst>
        </pc:spChg>
      </pc:sldChg>
      <pc:sldChg chg="addSp delSp modSp add mod setBg">
        <pc:chgData name="Elia Geromin (s)" userId="2de40101-81c9-4a0f-8315-3bbc1bc984b9" providerId="ADAL" clId="{E521D3EF-61A7-7244-A220-34FBCD13FAAA}" dt="2025-05-19T22:54:11.181" v="4364" actId="20577"/>
        <pc:sldMkLst>
          <pc:docMk/>
          <pc:sldMk cId="285650887" sldId="318"/>
        </pc:sldMkLst>
        <pc:spChg chg="mod">
          <ac:chgData name="Elia Geromin (s)" userId="2de40101-81c9-4a0f-8315-3bbc1bc984b9" providerId="ADAL" clId="{E521D3EF-61A7-7244-A220-34FBCD13FAAA}" dt="2025-05-19T22:54:11.181" v="4364" actId="20577"/>
          <ac:spMkLst>
            <pc:docMk/>
            <pc:sldMk cId="285650887" sldId="318"/>
            <ac:spMk id="2" creationId="{791A1F53-BF5B-9CD6-1FD8-E1AD51BE3327}"/>
          </ac:spMkLst>
        </pc:spChg>
        <pc:picChg chg="add mod ord">
          <ac:chgData name="Elia Geromin (s)" userId="2de40101-81c9-4a0f-8315-3bbc1bc984b9" providerId="ADAL" clId="{E521D3EF-61A7-7244-A220-34FBCD13FAAA}" dt="2025-05-19T22:52:45.215" v="4346" actId="14100"/>
          <ac:picMkLst>
            <pc:docMk/>
            <pc:sldMk cId="285650887" sldId="318"/>
            <ac:picMk id="5" creationId="{85B55497-6E93-3DB3-D86C-1F2821E79B48}"/>
          </ac:picMkLst>
        </pc:picChg>
      </pc:sldChg>
      <pc:sldChg chg="addSp delSp modSp add mod">
        <pc:chgData name="Elia Geromin (s)" userId="2de40101-81c9-4a0f-8315-3bbc1bc984b9" providerId="ADAL" clId="{E521D3EF-61A7-7244-A220-34FBCD13FAAA}" dt="2025-05-19T22:54:17.183" v="4366" actId="20577"/>
        <pc:sldMkLst>
          <pc:docMk/>
          <pc:sldMk cId="3997049224" sldId="319"/>
        </pc:sldMkLst>
        <pc:spChg chg="mod">
          <ac:chgData name="Elia Geromin (s)" userId="2de40101-81c9-4a0f-8315-3bbc1bc984b9" providerId="ADAL" clId="{E521D3EF-61A7-7244-A220-34FBCD13FAAA}" dt="2025-05-19T22:54:17.183" v="4366" actId="20577"/>
          <ac:spMkLst>
            <pc:docMk/>
            <pc:sldMk cId="3997049224" sldId="319"/>
            <ac:spMk id="2" creationId="{AF8CE273-7E0A-74F7-4914-BFD8ADFDF39C}"/>
          </ac:spMkLst>
        </pc:spChg>
        <pc:picChg chg="mod">
          <ac:chgData name="Elia Geromin (s)" userId="2de40101-81c9-4a0f-8315-3bbc1bc984b9" providerId="ADAL" clId="{E521D3EF-61A7-7244-A220-34FBCD13FAAA}" dt="2025-05-19T22:53:04.246" v="4351" actId="14100"/>
          <ac:picMkLst>
            <pc:docMk/>
            <pc:sldMk cId="3997049224" sldId="319"/>
            <ac:picMk id="7" creationId="{3032AEAF-12EC-2E65-E2C0-B3B154F5C750}"/>
          </ac:picMkLst>
        </pc:picChg>
      </pc:sldChg>
    </pc:docChg>
  </pc:docChgLst>
  <pc:docChgLst>
    <pc:chgData name="Bastian Büeler (s)" userId="e39f6fd0-c78f-474b-9c7d-3977659f393b" providerId="ADAL" clId="{CF1D351C-345A-4978-AAC3-8BB4B8BD928A}"/>
    <pc:docChg chg="undo custSel addSld modSld">
      <pc:chgData name="Bastian Büeler (s)" userId="e39f6fd0-c78f-474b-9c7d-3977659f393b" providerId="ADAL" clId="{CF1D351C-345A-4978-AAC3-8BB4B8BD928A}" dt="2025-05-20T14:00:40.825" v="483" actId="20577"/>
      <pc:docMkLst>
        <pc:docMk/>
      </pc:docMkLst>
      <pc:sldChg chg="modSp mod">
        <pc:chgData name="Bastian Büeler (s)" userId="e39f6fd0-c78f-474b-9c7d-3977659f393b" providerId="ADAL" clId="{CF1D351C-345A-4978-AAC3-8BB4B8BD928A}" dt="2025-05-19T15:20:51.583" v="112" actId="20577"/>
        <pc:sldMkLst>
          <pc:docMk/>
          <pc:sldMk cId="914902159" sldId="261"/>
        </pc:sldMkLst>
        <pc:spChg chg="mod">
          <ac:chgData name="Bastian Büeler (s)" userId="e39f6fd0-c78f-474b-9c7d-3977659f393b" providerId="ADAL" clId="{CF1D351C-345A-4978-AAC3-8BB4B8BD928A}" dt="2025-05-19T15:20:51.583" v="112" actId="20577"/>
          <ac:spMkLst>
            <pc:docMk/>
            <pc:sldMk cId="914902159" sldId="261"/>
            <ac:spMk id="9" creationId="{E249F1D9-D4EE-28C4-4E40-202A74582571}"/>
          </ac:spMkLst>
        </pc:spChg>
        <pc:picChg chg="mod">
          <ac:chgData name="Bastian Büeler (s)" userId="e39f6fd0-c78f-474b-9c7d-3977659f393b" providerId="ADAL" clId="{CF1D351C-345A-4978-AAC3-8BB4B8BD928A}" dt="2025-05-19T15:20:46.353" v="97" actId="1076"/>
          <ac:picMkLst>
            <pc:docMk/>
            <pc:sldMk cId="914902159" sldId="261"/>
            <ac:picMk id="11" creationId="{150ADD2B-1E62-948A-40AA-C9DBB6C8452E}"/>
          </ac:picMkLst>
        </pc:picChg>
        <pc:picChg chg="mod">
          <ac:chgData name="Bastian Büeler (s)" userId="e39f6fd0-c78f-474b-9c7d-3977659f393b" providerId="ADAL" clId="{CF1D351C-345A-4978-AAC3-8BB4B8BD928A}" dt="2025-05-19T15:20:42.453" v="96" actId="1076"/>
          <ac:picMkLst>
            <pc:docMk/>
            <pc:sldMk cId="914902159" sldId="261"/>
            <ac:picMk id="13" creationId="{04EB9149-FF27-6018-9A5A-1C653E42B415}"/>
          </ac:picMkLst>
        </pc:picChg>
      </pc:sldChg>
      <pc:sldChg chg="addSp delSp modSp mod setBg">
        <pc:chgData name="Bastian Büeler (s)" userId="e39f6fd0-c78f-474b-9c7d-3977659f393b" providerId="ADAL" clId="{CF1D351C-345A-4978-AAC3-8BB4B8BD928A}" dt="2025-05-19T15:14:14.572" v="22" actId="26606"/>
        <pc:sldMkLst>
          <pc:docMk/>
          <pc:sldMk cId="585021499" sldId="272"/>
        </pc:sldMkLst>
        <pc:spChg chg="mod">
          <ac:chgData name="Bastian Büeler (s)" userId="e39f6fd0-c78f-474b-9c7d-3977659f393b" providerId="ADAL" clId="{CF1D351C-345A-4978-AAC3-8BB4B8BD928A}" dt="2025-05-19T15:14:14.572" v="22" actId="26606"/>
          <ac:spMkLst>
            <pc:docMk/>
            <pc:sldMk cId="585021499" sldId="272"/>
            <ac:spMk id="2" creationId="{2CEB55BE-814A-FC8E-8AFB-7EE59C94466E}"/>
          </ac:spMkLst>
        </pc:spChg>
        <pc:spChg chg="add">
          <ac:chgData name="Bastian Büeler (s)" userId="e39f6fd0-c78f-474b-9c7d-3977659f393b" providerId="ADAL" clId="{CF1D351C-345A-4978-AAC3-8BB4B8BD928A}" dt="2025-05-19T15:14:14.572" v="22" actId="26606"/>
          <ac:spMkLst>
            <pc:docMk/>
            <pc:sldMk cId="585021499" sldId="272"/>
            <ac:spMk id="365" creationId="{489B7BFD-8F45-4093-AD9C-91B15B0503D9}"/>
          </ac:spMkLst>
        </pc:spChg>
        <pc:spChg chg="add">
          <ac:chgData name="Bastian Büeler (s)" userId="e39f6fd0-c78f-474b-9c7d-3977659f393b" providerId="ADAL" clId="{CF1D351C-345A-4978-AAC3-8BB4B8BD928A}" dt="2025-05-19T15:14:14.572" v="22" actId="26606"/>
          <ac:spMkLst>
            <pc:docMk/>
            <pc:sldMk cId="585021499" sldId="272"/>
            <ac:spMk id="371" creationId="{498F8FF6-43B4-494A-AF8F-123A4983EDF7}"/>
          </ac:spMkLst>
        </pc:spChg>
        <pc:spChg chg="add">
          <ac:chgData name="Bastian Büeler (s)" userId="e39f6fd0-c78f-474b-9c7d-3977659f393b" providerId="ADAL" clId="{CF1D351C-345A-4978-AAC3-8BB4B8BD928A}" dt="2025-05-19T15:14:14.572" v="22" actId="26606"/>
          <ac:spMkLst>
            <pc:docMk/>
            <pc:sldMk cId="585021499" sldId="272"/>
            <ac:spMk id="373" creationId="{2B06059C-C357-4011-82B9-9C0106301384}"/>
          </ac:spMkLst>
        </pc:spChg>
        <pc:spChg chg="add">
          <ac:chgData name="Bastian Büeler (s)" userId="e39f6fd0-c78f-474b-9c7d-3977659f393b" providerId="ADAL" clId="{CF1D351C-345A-4978-AAC3-8BB4B8BD928A}" dt="2025-05-19T15:14:14.572" v="22" actId="26606"/>
          <ac:spMkLst>
            <pc:docMk/>
            <pc:sldMk cId="585021499" sldId="272"/>
            <ac:spMk id="375" creationId="{5AFEC601-A132-47EE-B0C2-B38ACD9FCE6F}"/>
          </ac:spMkLst>
        </pc:spChg>
        <pc:spChg chg="add">
          <ac:chgData name="Bastian Büeler (s)" userId="e39f6fd0-c78f-474b-9c7d-3977659f393b" providerId="ADAL" clId="{CF1D351C-345A-4978-AAC3-8BB4B8BD928A}" dt="2025-05-19T15:14:14.572" v="22" actId="26606"/>
          <ac:spMkLst>
            <pc:docMk/>
            <pc:sldMk cId="585021499" sldId="272"/>
            <ac:spMk id="377" creationId="{279CAF82-0ECF-42BE-8F37-F71941E5D410}"/>
          </ac:spMkLst>
        </pc:spChg>
        <pc:spChg chg="add">
          <ac:chgData name="Bastian Büeler (s)" userId="e39f6fd0-c78f-474b-9c7d-3977659f393b" providerId="ADAL" clId="{CF1D351C-345A-4978-AAC3-8BB4B8BD928A}" dt="2025-05-19T15:14:14.572" v="22" actId="26606"/>
          <ac:spMkLst>
            <pc:docMk/>
            <pc:sldMk cId="585021499" sldId="272"/>
            <ac:spMk id="379" creationId="{218E095B-4870-4AD5-9C41-C16D59523501}"/>
          </ac:spMkLst>
        </pc:spChg>
        <pc:spChg chg="add">
          <ac:chgData name="Bastian Büeler (s)" userId="e39f6fd0-c78f-474b-9c7d-3977659f393b" providerId="ADAL" clId="{CF1D351C-345A-4978-AAC3-8BB4B8BD928A}" dt="2025-05-19T15:14:14.572" v="22" actId="26606"/>
          <ac:spMkLst>
            <pc:docMk/>
            <pc:sldMk cId="585021499" sldId="272"/>
            <ac:spMk id="388" creationId="{033BC44A-0661-43B4-9C14-FD5963C226AE}"/>
          </ac:spMkLst>
        </pc:spChg>
        <pc:spChg chg="add">
          <ac:chgData name="Bastian Büeler (s)" userId="e39f6fd0-c78f-474b-9c7d-3977659f393b" providerId="ADAL" clId="{CF1D351C-345A-4978-AAC3-8BB4B8BD928A}" dt="2025-05-19T15:14:14.572" v="22" actId="26606"/>
          <ac:spMkLst>
            <pc:docMk/>
            <pc:sldMk cId="585021499" sldId="272"/>
            <ac:spMk id="390" creationId="{BE8CB2F0-2F5A-4EBD-B214-E0309C31F578}"/>
          </ac:spMkLst>
        </pc:spChg>
        <pc:spChg chg="add">
          <ac:chgData name="Bastian Büeler (s)" userId="e39f6fd0-c78f-474b-9c7d-3977659f393b" providerId="ADAL" clId="{CF1D351C-345A-4978-AAC3-8BB4B8BD928A}" dt="2025-05-19T15:14:14.572" v="22" actId="26606"/>
          <ac:spMkLst>
            <pc:docMk/>
            <pc:sldMk cId="585021499" sldId="272"/>
            <ac:spMk id="392" creationId="{FFD3887D-244B-4EC4-9208-E304984C5D0F}"/>
          </ac:spMkLst>
        </pc:spChg>
        <pc:spChg chg="add">
          <ac:chgData name="Bastian Büeler (s)" userId="e39f6fd0-c78f-474b-9c7d-3977659f393b" providerId="ADAL" clId="{CF1D351C-345A-4978-AAC3-8BB4B8BD928A}" dt="2025-05-19T15:14:14.572" v="22" actId="26606"/>
          <ac:spMkLst>
            <pc:docMk/>
            <pc:sldMk cId="585021499" sldId="272"/>
            <ac:spMk id="394" creationId="{97224C31-855E-4593-8A58-5B2B0CC4F537}"/>
          </ac:spMkLst>
        </pc:spChg>
        <pc:grpChg chg="add">
          <ac:chgData name="Bastian Büeler (s)" userId="e39f6fd0-c78f-474b-9c7d-3977659f393b" providerId="ADAL" clId="{CF1D351C-345A-4978-AAC3-8BB4B8BD928A}" dt="2025-05-19T15:14:14.572" v="22" actId="26606"/>
          <ac:grpSpMkLst>
            <pc:docMk/>
            <pc:sldMk cId="585021499" sldId="272"/>
            <ac:grpSpMk id="367" creationId="{042BC7E5-76DB-4826-8C07-4A49B6353F76}"/>
          </ac:grpSpMkLst>
        </pc:grpChg>
        <pc:grpChg chg="add">
          <ac:chgData name="Bastian Büeler (s)" userId="e39f6fd0-c78f-474b-9c7d-3977659f393b" providerId="ADAL" clId="{CF1D351C-345A-4978-AAC3-8BB4B8BD928A}" dt="2025-05-19T15:14:14.572" v="22" actId="26606"/>
          <ac:grpSpMkLst>
            <pc:docMk/>
            <pc:sldMk cId="585021499" sldId="272"/>
            <ac:grpSpMk id="381" creationId="{FB9739EB-7F66-433D-841F-AB3CD18700B7}"/>
          </ac:grpSpMkLst>
        </pc:grpChg>
      </pc:sldChg>
      <pc:sldChg chg="addSp delSp modSp mod">
        <pc:chgData name="Bastian Büeler (s)" userId="e39f6fd0-c78f-474b-9c7d-3977659f393b" providerId="ADAL" clId="{CF1D351C-345A-4978-AAC3-8BB4B8BD928A}" dt="2025-05-20T13:57:47.746" v="407" actId="20577"/>
        <pc:sldMkLst>
          <pc:docMk/>
          <pc:sldMk cId="2278894473" sldId="309"/>
        </pc:sldMkLst>
        <pc:spChg chg="mod">
          <ac:chgData name="Bastian Büeler (s)" userId="e39f6fd0-c78f-474b-9c7d-3977659f393b" providerId="ADAL" clId="{CF1D351C-345A-4978-AAC3-8BB4B8BD928A}" dt="2025-05-19T15:31:32.449" v="159" actId="1076"/>
          <ac:spMkLst>
            <pc:docMk/>
            <pc:sldMk cId="2278894473" sldId="309"/>
            <ac:spMk id="2" creationId="{AE2595EE-7350-F4E8-992C-AE06633CE23B}"/>
          </ac:spMkLst>
        </pc:spChg>
        <pc:spChg chg="add mod">
          <ac:chgData name="Bastian Büeler (s)" userId="e39f6fd0-c78f-474b-9c7d-3977659f393b" providerId="ADAL" clId="{CF1D351C-345A-4978-AAC3-8BB4B8BD928A}" dt="2025-05-20T13:57:47.746" v="407" actId="20577"/>
          <ac:spMkLst>
            <pc:docMk/>
            <pc:sldMk cId="2278894473" sldId="309"/>
            <ac:spMk id="3" creationId="{D0E3796F-3499-7808-3199-A6804DAFA3B9}"/>
          </ac:spMkLst>
        </pc:spChg>
        <pc:graphicFrameChg chg="add mod modGraphic">
          <ac:chgData name="Bastian Büeler (s)" userId="e39f6fd0-c78f-474b-9c7d-3977659f393b" providerId="ADAL" clId="{CF1D351C-345A-4978-AAC3-8BB4B8BD928A}" dt="2025-05-20T13:52:54.361" v="287" actId="20577"/>
          <ac:graphicFrameMkLst>
            <pc:docMk/>
            <pc:sldMk cId="2278894473" sldId="309"/>
            <ac:graphicFrameMk id="5" creationId="{F7E3B9A6-778E-8F0B-1021-0F67278FEAED}"/>
          </ac:graphicFrameMkLst>
        </pc:graphicFrameChg>
      </pc:sldChg>
      <pc:sldChg chg="modSp mod">
        <pc:chgData name="Bastian Büeler (s)" userId="e39f6fd0-c78f-474b-9c7d-3977659f393b" providerId="ADAL" clId="{CF1D351C-345A-4978-AAC3-8BB4B8BD928A}" dt="2025-05-19T15:19:27.237" v="34" actId="20577"/>
        <pc:sldMkLst>
          <pc:docMk/>
          <pc:sldMk cId="55602853" sldId="313"/>
        </pc:sldMkLst>
        <pc:spChg chg="mod">
          <ac:chgData name="Bastian Büeler (s)" userId="e39f6fd0-c78f-474b-9c7d-3977659f393b" providerId="ADAL" clId="{CF1D351C-345A-4978-AAC3-8BB4B8BD928A}" dt="2025-05-19T15:19:27.237" v="34" actId="20577"/>
          <ac:spMkLst>
            <pc:docMk/>
            <pc:sldMk cId="55602853" sldId="313"/>
            <ac:spMk id="5" creationId="{B1914C5A-3C26-CCAD-EEAF-82D244FA35E2}"/>
          </ac:spMkLst>
        </pc:spChg>
      </pc:sldChg>
      <pc:sldChg chg="addSp modSp add mod">
        <pc:chgData name="Bastian Büeler (s)" userId="e39f6fd0-c78f-474b-9c7d-3977659f393b" providerId="ADAL" clId="{CF1D351C-345A-4978-AAC3-8BB4B8BD928A}" dt="2025-05-20T13:57:51.215" v="408"/>
        <pc:sldMkLst>
          <pc:docMk/>
          <pc:sldMk cId="1755570174" sldId="314"/>
        </pc:sldMkLst>
        <pc:spChg chg="mod">
          <ac:chgData name="Bastian Büeler (s)" userId="e39f6fd0-c78f-474b-9c7d-3977659f393b" providerId="ADAL" clId="{CF1D351C-345A-4978-AAC3-8BB4B8BD928A}" dt="2025-05-19T15:36:22.433" v="178" actId="20577"/>
          <ac:spMkLst>
            <pc:docMk/>
            <pc:sldMk cId="1755570174" sldId="314"/>
            <ac:spMk id="2" creationId="{AE2595EE-7350-F4E8-992C-AE06633CE23B}"/>
          </ac:spMkLst>
        </pc:spChg>
        <pc:spChg chg="add mod">
          <ac:chgData name="Bastian Büeler (s)" userId="e39f6fd0-c78f-474b-9c7d-3977659f393b" providerId="ADAL" clId="{CF1D351C-345A-4978-AAC3-8BB4B8BD928A}" dt="2025-05-20T13:57:51.215" v="408"/>
          <ac:spMkLst>
            <pc:docMk/>
            <pc:sldMk cId="1755570174" sldId="314"/>
            <ac:spMk id="3" creationId="{0465E696-67C3-3EAB-F6B5-19EF6A215CD5}"/>
          </ac:spMkLst>
        </pc:spChg>
        <pc:graphicFrameChg chg="mod modGraphic">
          <ac:chgData name="Bastian Büeler (s)" userId="e39f6fd0-c78f-474b-9c7d-3977659f393b" providerId="ADAL" clId="{CF1D351C-345A-4978-AAC3-8BB4B8BD928A}" dt="2025-05-20T13:55:33.992" v="355" actId="20577"/>
          <ac:graphicFrameMkLst>
            <pc:docMk/>
            <pc:sldMk cId="1755570174" sldId="314"/>
            <ac:graphicFrameMk id="5" creationId="{F7E3B9A6-778E-8F0B-1021-0F67278FEAED}"/>
          </ac:graphicFrameMkLst>
        </pc:graphicFrameChg>
      </pc:sldChg>
      <pc:sldChg chg="addSp modSp add mod">
        <pc:chgData name="Bastian Büeler (s)" userId="e39f6fd0-c78f-474b-9c7d-3977659f393b" providerId="ADAL" clId="{CF1D351C-345A-4978-AAC3-8BB4B8BD928A}" dt="2025-05-20T14:00:40.825" v="483" actId="20577"/>
        <pc:sldMkLst>
          <pc:docMk/>
          <pc:sldMk cId="2514956489" sldId="315"/>
        </pc:sldMkLst>
        <pc:spChg chg="mod">
          <ac:chgData name="Bastian Büeler (s)" userId="e39f6fd0-c78f-474b-9c7d-3977659f393b" providerId="ADAL" clId="{CF1D351C-345A-4978-AAC3-8BB4B8BD928A}" dt="2025-05-19T15:36:28.628" v="181" actId="20577"/>
          <ac:spMkLst>
            <pc:docMk/>
            <pc:sldMk cId="2514956489" sldId="315"/>
            <ac:spMk id="2" creationId="{AE2595EE-7350-F4E8-992C-AE06633CE23B}"/>
          </ac:spMkLst>
        </pc:spChg>
        <pc:spChg chg="add mod">
          <ac:chgData name="Bastian Büeler (s)" userId="e39f6fd0-c78f-474b-9c7d-3977659f393b" providerId="ADAL" clId="{CF1D351C-345A-4978-AAC3-8BB4B8BD928A}" dt="2025-05-20T13:57:52.445" v="409"/>
          <ac:spMkLst>
            <pc:docMk/>
            <pc:sldMk cId="2514956489" sldId="315"/>
            <ac:spMk id="3" creationId="{A37837D2-AA8B-9E51-55C3-3D7FD4DD7E25}"/>
          </ac:spMkLst>
        </pc:spChg>
        <pc:graphicFrameChg chg="modGraphic">
          <ac:chgData name="Bastian Büeler (s)" userId="e39f6fd0-c78f-474b-9c7d-3977659f393b" providerId="ADAL" clId="{CF1D351C-345A-4978-AAC3-8BB4B8BD928A}" dt="2025-05-20T14:00:40.825" v="483" actId="20577"/>
          <ac:graphicFrameMkLst>
            <pc:docMk/>
            <pc:sldMk cId="2514956489" sldId="315"/>
            <ac:graphicFrameMk id="5" creationId="{F7E3B9A6-778E-8F0B-1021-0F67278FEAED}"/>
          </ac:graphicFrameMkLst>
        </pc:graphicFrameChg>
      </pc:sldChg>
    </pc:docChg>
  </pc:docChgLst>
  <pc:docChgLst>
    <pc:chgData name="Bastian Büeler (s)" userId="S::bastian.bueeler@students.fhnw.ch::e39f6fd0-c78f-474b-9c7d-3977659f393b" providerId="AD" clId="Web-{D8F87E83-3588-56DA-2E6A-B1C83F0E5D8E}"/>
    <pc:docChg chg="addSld modSld">
      <pc:chgData name="Bastian Büeler (s)" userId="S::bastian.bueeler@students.fhnw.ch::e39f6fd0-c78f-474b-9c7d-3977659f393b" providerId="AD" clId="Web-{D8F87E83-3588-56DA-2E6A-B1C83F0E5D8E}" dt="2025-04-30T15:28:35.714" v="1368" actId="20577"/>
      <pc:docMkLst>
        <pc:docMk/>
      </pc:docMkLst>
      <pc:sldChg chg="addSp delSp modSp">
        <pc:chgData name="Bastian Büeler (s)" userId="S::bastian.bueeler@students.fhnw.ch::e39f6fd0-c78f-474b-9c7d-3977659f393b" providerId="AD" clId="Web-{D8F87E83-3588-56DA-2E6A-B1C83F0E5D8E}" dt="2025-04-30T13:36:16.243" v="734" actId="20577"/>
        <pc:sldMkLst>
          <pc:docMk/>
          <pc:sldMk cId="1577499883" sldId="256"/>
        </pc:sldMkLst>
        <pc:spChg chg="mod">
          <ac:chgData name="Bastian Büeler (s)" userId="S::bastian.bueeler@students.fhnw.ch::e39f6fd0-c78f-474b-9c7d-3977659f393b" providerId="AD" clId="Web-{D8F87E83-3588-56DA-2E6A-B1C83F0E5D8E}" dt="2025-04-30T13:36:02.461" v="726" actId="1076"/>
          <ac:spMkLst>
            <pc:docMk/>
            <pc:sldMk cId="1577499883" sldId="256"/>
            <ac:spMk id="3" creationId="{00000000-0000-0000-0000-000000000000}"/>
          </ac:spMkLst>
        </pc:spChg>
        <pc:spChg chg="add mod">
          <ac:chgData name="Bastian Büeler (s)" userId="S::bastian.bueeler@students.fhnw.ch::e39f6fd0-c78f-474b-9c7d-3977659f393b" providerId="AD" clId="Web-{D8F87E83-3588-56DA-2E6A-B1C83F0E5D8E}" dt="2025-04-30T13:36:16.243" v="734" actId="20577"/>
          <ac:spMkLst>
            <pc:docMk/>
            <pc:sldMk cId="1577499883" sldId="256"/>
            <ac:spMk id="4" creationId="{8AECD778-7011-F604-8581-F2C9871BCDF3}"/>
          </ac:spMkLst>
        </pc:spChg>
      </pc:sldChg>
      <pc:sldChg chg="modSp new">
        <pc:chgData name="Bastian Büeler (s)" userId="S::bastian.bueeler@students.fhnw.ch::e39f6fd0-c78f-474b-9c7d-3977659f393b" providerId="AD" clId="Web-{D8F87E83-3588-56DA-2E6A-B1C83F0E5D8E}" dt="2025-04-30T13:49:31.323" v="1172" actId="20577"/>
        <pc:sldMkLst>
          <pc:docMk/>
          <pc:sldMk cId="453666391" sldId="257"/>
        </pc:sldMkLst>
        <pc:spChg chg="mod">
          <ac:chgData name="Bastian Büeler (s)" userId="S::bastian.bueeler@students.fhnw.ch::e39f6fd0-c78f-474b-9c7d-3977659f393b" providerId="AD" clId="Web-{D8F87E83-3588-56DA-2E6A-B1C83F0E5D8E}" dt="2025-04-30T13:36:37.900" v="742" actId="20577"/>
          <ac:spMkLst>
            <pc:docMk/>
            <pc:sldMk cId="453666391" sldId="257"/>
            <ac:spMk id="2" creationId="{82A6A552-040D-CA1B-729C-28BD43BF483B}"/>
          </ac:spMkLst>
        </pc:spChg>
        <pc:spChg chg="mod">
          <ac:chgData name="Bastian Büeler (s)" userId="S::bastian.bueeler@students.fhnw.ch::e39f6fd0-c78f-474b-9c7d-3977659f393b" providerId="AD" clId="Web-{D8F87E83-3588-56DA-2E6A-B1C83F0E5D8E}" dt="2025-04-30T13:49:31.323" v="1172" actId="20577"/>
          <ac:spMkLst>
            <pc:docMk/>
            <pc:sldMk cId="453666391" sldId="257"/>
            <ac:spMk id="3" creationId="{5FBA1A5B-7269-9104-8D2F-2109465799B3}"/>
          </ac:spMkLst>
        </pc:spChg>
      </pc:sldChg>
      <pc:sldChg chg="modSp new">
        <pc:chgData name="Bastian Büeler (s)" userId="S::bastian.bueeler@students.fhnw.ch::e39f6fd0-c78f-474b-9c7d-3977659f393b" providerId="AD" clId="Web-{D8F87E83-3588-56DA-2E6A-B1C83F0E5D8E}" dt="2025-04-30T15:10:26.475" v="1235" actId="20577"/>
        <pc:sldMkLst>
          <pc:docMk/>
          <pc:sldMk cId="3065368559" sldId="258"/>
        </pc:sldMkLst>
        <pc:spChg chg="mod">
          <ac:chgData name="Bastian Büeler (s)" userId="S::bastian.bueeler@students.fhnw.ch::e39f6fd0-c78f-474b-9c7d-3977659f393b" providerId="AD" clId="Web-{D8F87E83-3588-56DA-2E6A-B1C83F0E5D8E}" dt="2025-04-30T15:06:08.001" v="1184" actId="20577"/>
          <ac:spMkLst>
            <pc:docMk/>
            <pc:sldMk cId="3065368559" sldId="258"/>
            <ac:spMk id="2" creationId="{E43BDB5E-2B3C-9BD1-7354-8FD39B870B31}"/>
          </ac:spMkLst>
        </pc:spChg>
        <pc:spChg chg="mod">
          <ac:chgData name="Bastian Büeler (s)" userId="S::bastian.bueeler@students.fhnw.ch::e39f6fd0-c78f-474b-9c7d-3977659f393b" providerId="AD" clId="Web-{D8F87E83-3588-56DA-2E6A-B1C83F0E5D8E}" dt="2025-04-30T15:10:26.475" v="1235" actId="20577"/>
          <ac:spMkLst>
            <pc:docMk/>
            <pc:sldMk cId="3065368559" sldId="258"/>
            <ac:spMk id="3" creationId="{77EFB770-DDC1-DE71-D55A-2F045E861332}"/>
          </ac:spMkLst>
        </pc:spChg>
      </pc:sldChg>
      <pc:sldChg chg="modSp new">
        <pc:chgData name="Bastian Büeler (s)" userId="S::bastian.bueeler@students.fhnw.ch::e39f6fd0-c78f-474b-9c7d-3977659f393b" providerId="AD" clId="Web-{D8F87E83-3588-56DA-2E6A-B1C83F0E5D8E}" dt="2025-04-30T15:11:36.992" v="1249" actId="20577"/>
        <pc:sldMkLst>
          <pc:docMk/>
          <pc:sldMk cId="1700550836" sldId="259"/>
        </pc:sldMkLst>
        <pc:spChg chg="mod">
          <ac:chgData name="Bastian Büeler (s)" userId="S::bastian.bueeler@students.fhnw.ch::e39f6fd0-c78f-474b-9c7d-3977659f393b" providerId="AD" clId="Web-{D8F87E83-3588-56DA-2E6A-B1C83F0E5D8E}" dt="2025-04-30T15:11:31.632" v="1245" actId="20577"/>
          <ac:spMkLst>
            <pc:docMk/>
            <pc:sldMk cId="1700550836" sldId="259"/>
            <ac:spMk id="2" creationId="{B3F46567-BC80-1099-0D1E-C77D87F2D067}"/>
          </ac:spMkLst>
        </pc:spChg>
        <pc:spChg chg="mod">
          <ac:chgData name="Bastian Büeler (s)" userId="S::bastian.bueeler@students.fhnw.ch::e39f6fd0-c78f-474b-9c7d-3977659f393b" providerId="AD" clId="Web-{D8F87E83-3588-56DA-2E6A-B1C83F0E5D8E}" dt="2025-04-30T15:11:36.992" v="1249" actId="20577"/>
          <ac:spMkLst>
            <pc:docMk/>
            <pc:sldMk cId="1700550836" sldId="259"/>
            <ac:spMk id="3" creationId="{2273B9F9-AF02-0DE3-A701-DC2B1A7E6205}"/>
          </ac:spMkLst>
        </pc:spChg>
      </pc:sldChg>
      <pc:sldChg chg="modSp new">
        <pc:chgData name="Bastian Büeler (s)" userId="S::bastian.bueeler@students.fhnw.ch::e39f6fd0-c78f-474b-9c7d-3977659f393b" providerId="AD" clId="Web-{D8F87E83-3588-56DA-2E6A-B1C83F0E5D8E}" dt="2025-04-30T15:15:43.950" v="1255" actId="20577"/>
        <pc:sldMkLst>
          <pc:docMk/>
          <pc:sldMk cId="3398125848" sldId="260"/>
        </pc:sldMkLst>
        <pc:spChg chg="mod">
          <ac:chgData name="Bastian Büeler (s)" userId="S::bastian.bueeler@students.fhnw.ch::e39f6fd0-c78f-474b-9c7d-3977659f393b" providerId="AD" clId="Web-{D8F87E83-3588-56DA-2E6A-B1C83F0E5D8E}" dt="2025-04-30T15:15:43.950" v="1255" actId="20577"/>
          <ac:spMkLst>
            <pc:docMk/>
            <pc:sldMk cId="3398125848" sldId="260"/>
            <ac:spMk id="2" creationId="{BF9D8B20-6538-B2A1-A0D2-26D68BB3FEFB}"/>
          </ac:spMkLst>
        </pc:spChg>
      </pc:sldChg>
      <pc:sldChg chg="modSp new">
        <pc:chgData name="Bastian Büeler (s)" userId="S::bastian.bueeler@students.fhnw.ch::e39f6fd0-c78f-474b-9c7d-3977659f393b" providerId="AD" clId="Web-{D8F87E83-3588-56DA-2E6A-B1C83F0E5D8E}" dt="2025-04-30T15:16:18.966" v="1268" actId="20577"/>
        <pc:sldMkLst>
          <pc:docMk/>
          <pc:sldMk cId="914902159" sldId="261"/>
        </pc:sldMkLst>
        <pc:spChg chg="mod">
          <ac:chgData name="Bastian Büeler (s)" userId="S::bastian.bueeler@students.fhnw.ch::e39f6fd0-c78f-474b-9c7d-3977659f393b" providerId="AD" clId="Web-{D8F87E83-3588-56DA-2E6A-B1C83F0E5D8E}" dt="2025-04-30T15:16:18.966" v="1268" actId="20577"/>
          <ac:spMkLst>
            <pc:docMk/>
            <pc:sldMk cId="914902159" sldId="261"/>
            <ac:spMk id="2" creationId="{A275C6F0-429A-F5FA-DDCB-813C71A24222}"/>
          </ac:spMkLst>
        </pc:spChg>
      </pc:sldChg>
      <pc:sldChg chg="modSp new">
        <pc:chgData name="Bastian Büeler (s)" userId="S::bastian.bueeler@students.fhnw.ch::e39f6fd0-c78f-474b-9c7d-3977659f393b" providerId="AD" clId="Web-{D8F87E83-3588-56DA-2E6A-B1C83F0E5D8E}" dt="2025-04-30T15:16:58.592" v="1274" actId="20577"/>
        <pc:sldMkLst>
          <pc:docMk/>
          <pc:sldMk cId="2110341137" sldId="262"/>
        </pc:sldMkLst>
        <pc:spChg chg="mod">
          <ac:chgData name="Bastian Büeler (s)" userId="S::bastian.bueeler@students.fhnw.ch::e39f6fd0-c78f-474b-9c7d-3977659f393b" providerId="AD" clId="Web-{D8F87E83-3588-56DA-2E6A-B1C83F0E5D8E}" dt="2025-04-30T15:16:58.592" v="1274" actId="20577"/>
          <ac:spMkLst>
            <pc:docMk/>
            <pc:sldMk cId="2110341137" sldId="262"/>
            <ac:spMk id="2" creationId="{9E7FA033-2767-9914-BD8B-CA4DFC733534}"/>
          </ac:spMkLst>
        </pc:spChg>
      </pc:sldChg>
      <pc:sldChg chg="modSp new">
        <pc:chgData name="Bastian Büeler (s)" userId="S::bastian.bueeler@students.fhnw.ch::e39f6fd0-c78f-474b-9c7d-3977659f393b" providerId="AD" clId="Web-{D8F87E83-3588-56DA-2E6A-B1C83F0E5D8E}" dt="2025-04-30T15:18:30.094" v="1279" actId="20577"/>
        <pc:sldMkLst>
          <pc:docMk/>
          <pc:sldMk cId="658855556" sldId="263"/>
        </pc:sldMkLst>
      </pc:sldChg>
      <pc:sldChg chg="modSp new">
        <pc:chgData name="Bastian Büeler (s)" userId="S::bastian.bueeler@students.fhnw.ch::e39f6fd0-c78f-474b-9c7d-3977659f393b" providerId="AD" clId="Web-{D8F87E83-3588-56DA-2E6A-B1C83F0E5D8E}" dt="2025-04-30T15:18:44.281" v="1292" actId="20577"/>
        <pc:sldMkLst>
          <pc:docMk/>
          <pc:sldMk cId="1810379146" sldId="264"/>
        </pc:sldMkLst>
      </pc:sldChg>
      <pc:sldChg chg="modSp new">
        <pc:chgData name="Bastian Büeler (s)" userId="S::bastian.bueeler@students.fhnw.ch::e39f6fd0-c78f-474b-9c7d-3977659f393b" providerId="AD" clId="Web-{D8F87E83-3588-56DA-2E6A-B1C83F0E5D8E}" dt="2025-04-30T15:19:00.953" v="1301" actId="20577"/>
        <pc:sldMkLst>
          <pc:docMk/>
          <pc:sldMk cId="738540662" sldId="265"/>
        </pc:sldMkLst>
        <pc:spChg chg="mod">
          <ac:chgData name="Bastian Büeler (s)" userId="S::bastian.bueeler@students.fhnw.ch::e39f6fd0-c78f-474b-9c7d-3977659f393b" providerId="AD" clId="Web-{D8F87E83-3588-56DA-2E6A-B1C83F0E5D8E}" dt="2025-04-30T15:19:00.953" v="1301" actId="20577"/>
          <ac:spMkLst>
            <pc:docMk/>
            <pc:sldMk cId="738540662" sldId="265"/>
            <ac:spMk id="2" creationId="{6A393300-83B9-D0BB-D7A2-59E1A8F0458A}"/>
          </ac:spMkLst>
        </pc:spChg>
      </pc:sldChg>
      <pc:sldChg chg="modSp new">
        <pc:chgData name="Bastian Büeler (s)" userId="S::bastian.bueeler@students.fhnw.ch::e39f6fd0-c78f-474b-9c7d-3977659f393b" providerId="AD" clId="Web-{D8F87E83-3588-56DA-2E6A-B1C83F0E5D8E}" dt="2025-04-30T15:19:07.532" v="1305" actId="20577"/>
        <pc:sldMkLst>
          <pc:docMk/>
          <pc:sldMk cId="3677249615" sldId="266"/>
        </pc:sldMkLst>
      </pc:sldChg>
      <pc:sldChg chg="modSp new">
        <pc:chgData name="Bastian Büeler (s)" userId="S::bastian.bueeler@students.fhnw.ch::e39f6fd0-c78f-474b-9c7d-3977659f393b" providerId="AD" clId="Web-{D8F87E83-3588-56DA-2E6A-B1C83F0E5D8E}" dt="2025-04-30T15:23:23.771" v="1322" actId="20577"/>
        <pc:sldMkLst>
          <pc:docMk/>
          <pc:sldMk cId="1175028386" sldId="267"/>
        </pc:sldMkLst>
      </pc:sldChg>
      <pc:sldChg chg="modSp new">
        <pc:chgData name="Bastian Büeler (s)" userId="S::bastian.bueeler@students.fhnw.ch::e39f6fd0-c78f-474b-9c7d-3977659f393b" providerId="AD" clId="Web-{D8F87E83-3588-56DA-2E6A-B1C83F0E5D8E}" dt="2025-04-30T15:26:54.197" v="1334" actId="20577"/>
        <pc:sldMkLst>
          <pc:docMk/>
          <pc:sldMk cId="3543542930" sldId="268"/>
        </pc:sldMkLst>
      </pc:sldChg>
      <pc:sldChg chg="modSp new">
        <pc:chgData name="Bastian Büeler (s)" userId="S::bastian.bueeler@students.fhnw.ch::e39f6fd0-c78f-474b-9c7d-3977659f393b" providerId="AD" clId="Web-{D8F87E83-3588-56DA-2E6A-B1C83F0E5D8E}" dt="2025-04-30T15:27:12.791" v="1351" actId="20577"/>
        <pc:sldMkLst>
          <pc:docMk/>
          <pc:sldMk cId="1755744872" sldId="269"/>
        </pc:sldMkLst>
        <pc:spChg chg="mod">
          <ac:chgData name="Bastian Büeler (s)" userId="S::bastian.bueeler@students.fhnw.ch::e39f6fd0-c78f-474b-9c7d-3977659f393b" providerId="AD" clId="Web-{D8F87E83-3588-56DA-2E6A-B1C83F0E5D8E}" dt="2025-04-30T15:27:12.791" v="1351" actId="20577"/>
          <ac:spMkLst>
            <pc:docMk/>
            <pc:sldMk cId="1755744872" sldId="269"/>
            <ac:spMk id="2" creationId="{95698C40-D826-731F-C5FF-3DAFB0900E05}"/>
          </ac:spMkLst>
        </pc:spChg>
      </pc:sldChg>
      <pc:sldChg chg="modSp new">
        <pc:chgData name="Bastian Büeler (s)" userId="S::bastian.bueeler@students.fhnw.ch::e39f6fd0-c78f-474b-9c7d-3977659f393b" providerId="AD" clId="Web-{D8F87E83-3588-56DA-2E6A-B1C83F0E5D8E}" dt="2025-04-30T15:27:29.698" v="1362" actId="20577"/>
        <pc:sldMkLst>
          <pc:docMk/>
          <pc:sldMk cId="2789266917" sldId="270"/>
        </pc:sldMkLst>
      </pc:sldChg>
      <pc:sldChg chg="modSp new">
        <pc:chgData name="Bastian Büeler (s)" userId="S::bastian.bueeler@students.fhnw.ch::e39f6fd0-c78f-474b-9c7d-3977659f393b" providerId="AD" clId="Web-{D8F87E83-3588-56DA-2E6A-B1C83F0E5D8E}" dt="2025-04-30T15:28:35.714" v="1368" actId="20577"/>
        <pc:sldMkLst>
          <pc:docMk/>
          <pc:sldMk cId="1411395925" sldId="271"/>
        </pc:sldMkLst>
      </pc:sldChg>
    </pc:docChg>
  </pc:docChgLst>
  <pc:docChgLst>
    <pc:chgData name="Bastian Büeler (s)" userId="S::bastian.bueeler@students.fhnw.ch::e39f6fd0-c78f-474b-9c7d-3977659f393b" providerId="AD" clId="Web-{233E70A5-0FBD-A7C2-D7B5-D154B89C6607}"/>
    <pc:docChg chg="addSld modSld sldOrd">
      <pc:chgData name="Bastian Büeler (s)" userId="S::bastian.bueeler@students.fhnw.ch::e39f6fd0-c78f-474b-9c7d-3977659f393b" providerId="AD" clId="Web-{233E70A5-0FBD-A7C2-D7B5-D154B89C6607}" dt="2025-05-08T14:23:56.800" v="38"/>
      <pc:docMkLst>
        <pc:docMk/>
      </pc:docMkLst>
      <pc:sldChg chg="addSp delSp modSp">
        <pc:chgData name="Bastian Büeler (s)" userId="S::bastian.bueeler@students.fhnw.ch::e39f6fd0-c78f-474b-9c7d-3977659f393b" providerId="AD" clId="Web-{233E70A5-0FBD-A7C2-D7B5-D154B89C6607}" dt="2025-05-08T14:17:03.317" v="27"/>
        <pc:sldMkLst>
          <pc:docMk/>
          <pc:sldMk cId="1577499883" sldId="256"/>
        </pc:sldMkLst>
      </pc:sldChg>
      <pc:sldChg chg="ord">
        <pc:chgData name="Bastian Büeler (s)" userId="S::bastian.bueeler@students.fhnw.ch::e39f6fd0-c78f-474b-9c7d-3977659f393b" providerId="AD" clId="Web-{233E70A5-0FBD-A7C2-D7B5-D154B89C6607}" dt="2025-05-08T14:23:56.800" v="38"/>
        <pc:sldMkLst>
          <pc:docMk/>
          <pc:sldMk cId="3398125848" sldId="260"/>
        </pc:sldMkLst>
      </pc:sldChg>
      <pc:sldChg chg="modSp">
        <pc:chgData name="Bastian Büeler (s)" userId="S::bastian.bueeler@students.fhnw.ch::e39f6fd0-c78f-474b-9c7d-3977659f393b" providerId="AD" clId="Web-{233E70A5-0FBD-A7C2-D7B5-D154B89C6607}" dt="2025-05-08T14:06:24.684" v="7" actId="20577"/>
        <pc:sldMkLst>
          <pc:docMk/>
          <pc:sldMk cId="914902159" sldId="261"/>
        </pc:sldMkLst>
        <pc:spChg chg="mod">
          <ac:chgData name="Bastian Büeler (s)" userId="S::bastian.bueeler@students.fhnw.ch::e39f6fd0-c78f-474b-9c7d-3977659f393b" providerId="AD" clId="Web-{233E70A5-0FBD-A7C2-D7B5-D154B89C6607}" dt="2025-05-08T14:06:24.684" v="7" actId="20577"/>
          <ac:spMkLst>
            <pc:docMk/>
            <pc:sldMk cId="914902159" sldId="261"/>
            <ac:spMk id="2" creationId="{A275C6F0-429A-F5FA-DDCB-813C71A24222}"/>
          </ac:spMkLst>
        </pc:spChg>
      </pc:sldChg>
      <pc:sldChg chg="modSp">
        <pc:chgData name="Bastian Büeler (s)" userId="S::bastian.bueeler@students.fhnw.ch::e39f6fd0-c78f-474b-9c7d-3977659f393b" providerId="AD" clId="Web-{233E70A5-0FBD-A7C2-D7B5-D154B89C6607}" dt="2025-05-08T14:06:35.309" v="18" actId="20577"/>
        <pc:sldMkLst>
          <pc:docMk/>
          <pc:sldMk cId="2110341137" sldId="262"/>
        </pc:sldMkLst>
        <pc:spChg chg="mod">
          <ac:chgData name="Bastian Büeler (s)" userId="S::bastian.bueeler@students.fhnw.ch::e39f6fd0-c78f-474b-9c7d-3977659f393b" providerId="AD" clId="Web-{233E70A5-0FBD-A7C2-D7B5-D154B89C6607}" dt="2025-05-08T14:06:35.309" v="18" actId="20577"/>
          <ac:spMkLst>
            <pc:docMk/>
            <pc:sldMk cId="2110341137" sldId="262"/>
            <ac:spMk id="2" creationId="{9E7FA033-2767-9914-BD8B-CA4DFC733534}"/>
          </ac:spMkLst>
        </pc:spChg>
      </pc:sldChg>
      <pc:sldChg chg="modSp">
        <pc:chgData name="Bastian Büeler (s)" userId="S::bastian.bueeler@students.fhnw.ch::e39f6fd0-c78f-474b-9c7d-3977659f393b" providerId="AD" clId="Web-{233E70A5-0FBD-A7C2-D7B5-D154B89C6607}" dt="2025-05-08T14:06:43.028" v="25" actId="20577"/>
        <pc:sldMkLst>
          <pc:docMk/>
          <pc:sldMk cId="658855556" sldId="263"/>
        </pc:sldMkLst>
      </pc:sldChg>
      <pc:sldChg chg="modSp ord">
        <pc:chgData name="Bastian Büeler (s)" userId="S::bastian.bueeler@students.fhnw.ch::e39f6fd0-c78f-474b-9c7d-3977659f393b" providerId="AD" clId="Web-{233E70A5-0FBD-A7C2-D7B5-D154B89C6607}" dt="2025-05-08T14:23:26.752" v="37"/>
        <pc:sldMkLst>
          <pc:docMk/>
          <pc:sldMk cId="2789266917" sldId="270"/>
        </pc:sldMkLst>
      </pc:sldChg>
      <pc:sldChg chg="new">
        <pc:chgData name="Bastian Büeler (s)" userId="S::bastian.bueeler@students.fhnw.ch::e39f6fd0-c78f-474b-9c7d-3977659f393b" providerId="AD" clId="Web-{233E70A5-0FBD-A7C2-D7B5-D154B89C6607}" dt="2025-05-08T14:17:08.786" v="28"/>
        <pc:sldMkLst>
          <pc:docMk/>
          <pc:sldMk cId="585021499" sldId="272"/>
        </pc:sldMkLst>
      </pc:sldChg>
    </pc:docChg>
  </pc:docChgLst>
  <pc:docChgLst>
    <pc:chgData name="Yves Bornhauser (s)" userId="7add2d99-4032-4933-ae91-0874c7fbc61b" providerId="ADAL" clId="{890CA342-91DB-0A4A-A6FC-574C1908866C}"/>
    <pc:docChg chg="undo custSel addSld delSld modSld sldOrd">
      <pc:chgData name="Yves Bornhauser (s)" userId="7add2d99-4032-4933-ae91-0874c7fbc61b" providerId="ADAL" clId="{890CA342-91DB-0A4A-A6FC-574C1908866C}" dt="2025-05-21T11:19:47.148" v="19593" actId="1076"/>
      <pc:docMkLst>
        <pc:docMk/>
      </pc:docMkLst>
      <pc:sldChg chg="modSp mod">
        <pc:chgData name="Yves Bornhauser (s)" userId="7add2d99-4032-4933-ae91-0874c7fbc61b" providerId="ADAL" clId="{890CA342-91DB-0A4A-A6FC-574C1908866C}" dt="2025-05-18T21:21:02.358" v="19384" actId="790"/>
        <pc:sldMkLst>
          <pc:docMk/>
          <pc:sldMk cId="1577499883" sldId="256"/>
        </pc:sldMkLst>
        <pc:spChg chg="mod">
          <ac:chgData name="Yves Bornhauser (s)" userId="7add2d99-4032-4933-ae91-0874c7fbc61b" providerId="ADAL" clId="{890CA342-91DB-0A4A-A6FC-574C1908866C}" dt="2025-05-18T21:21:02.358" v="19384" actId="790"/>
          <ac:spMkLst>
            <pc:docMk/>
            <pc:sldMk cId="1577499883" sldId="256"/>
            <ac:spMk id="3" creationId="{00000000-0000-0000-0000-000000000000}"/>
          </ac:spMkLst>
        </pc:spChg>
        <pc:spChg chg="mod">
          <ac:chgData name="Yves Bornhauser (s)" userId="7add2d99-4032-4933-ae91-0874c7fbc61b" providerId="ADAL" clId="{890CA342-91DB-0A4A-A6FC-574C1908866C}" dt="2025-05-18T21:21:02.358" v="19384" actId="790"/>
          <ac:spMkLst>
            <pc:docMk/>
            <pc:sldMk cId="1577499883" sldId="256"/>
            <ac:spMk id="4" creationId="{8AECD778-7011-F604-8581-F2C9871BCDF3}"/>
          </ac:spMkLst>
        </pc:spChg>
      </pc:sldChg>
      <pc:sldChg chg="modSp mod">
        <pc:chgData name="Yves Bornhauser (s)" userId="7add2d99-4032-4933-ae91-0874c7fbc61b" providerId="ADAL" clId="{890CA342-91DB-0A4A-A6FC-574C1908866C}" dt="2025-05-18T21:21:02.358" v="19384" actId="790"/>
        <pc:sldMkLst>
          <pc:docMk/>
          <pc:sldMk cId="453666391" sldId="257"/>
        </pc:sldMkLst>
        <pc:spChg chg="mod">
          <ac:chgData name="Yves Bornhauser (s)" userId="7add2d99-4032-4933-ae91-0874c7fbc61b" providerId="ADAL" clId="{890CA342-91DB-0A4A-A6FC-574C1908866C}" dt="2025-05-18T21:21:02.358" v="19384" actId="790"/>
          <ac:spMkLst>
            <pc:docMk/>
            <pc:sldMk cId="453666391" sldId="257"/>
            <ac:spMk id="2" creationId="{82A6A552-040D-CA1B-729C-28BD43BF483B}"/>
          </ac:spMkLst>
        </pc:spChg>
        <pc:spChg chg="mod">
          <ac:chgData name="Yves Bornhauser (s)" userId="7add2d99-4032-4933-ae91-0874c7fbc61b" providerId="ADAL" clId="{890CA342-91DB-0A4A-A6FC-574C1908866C}" dt="2025-05-18T21:21:02.358" v="19384" actId="790"/>
          <ac:spMkLst>
            <pc:docMk/>
            <pc:sldMk cId="453666391" sldId="257"/>
            <ac:spMk id="3" creationId="{5FBA1A5B-7269-9104-8D2F-2109465799B3}"/>
          </ac:spMkLst>
        </pc:spChg>
      </pc:sldChg>
      <pc:sldChg chg="modSp mod">
        <pc:chgData name="Yves Bornhauser (s)" userId="7add2d99-4032-4933-ae91-0874c7fbc61b" providerId="ADAL" clId="{890CA342-91DB-0A4A-A6FC-574C1908866C}" dt="2025-05-18T21:21:02.358" v="19384" actId="790"/>
        <pc:sldMkLst>
          <pc:docMk/>
          <pc:sldMk cId="3065368559" sldId="258"/>
        </pc:sldMkLst>
        <pc:spChg chg="mod">
          <ac:chgData name="Yves Bornhauser (s)" userId="7add2d99-4032-4933-ae91-0874c7fbc61b" providerId="ADAL" clId="{890CA342-91DB-0A4A-A6FC-574C1908866C}" dt="2025-05-18T21:21:02.358" v="19384" actId="790"/>
          <ac:spMkLst>
            <pc:docMk/>
            <pc:sldMk cId="3065368559" sldId="258"/>
            <ac:spMk id="2" creationId="{E43BDB5E-2B3C-9BD1-7354-8FD39B870B31}"/>
          </ac:spMkLst>
        </pc:spChg>
        <pc:spChg chg="mod">
          <ac:chgData name="Yves Bornhauser (s)" userId="7add2d99-4032-4933-ae91-0874c7fbc61b" providerId="ADAL" clId="{890CA342-91DB-0A4A-A6FC-574C1908866C}" dt="2025-05-18T21:21:02.358" v="19384" actId="790"/>
          <ac:spMkLst>
            <pc:docMk/>
            <pc:sldMk cId="3065368559" sldId="258"/>
            <ac:spMk id="3" creationId="{77EFB770-DDC1-DE71-D55A-2F045E861332}"/>
          </ac:spMkLst>
        </pc:spChg>
      </pc:sldChg>
      <pc:sldChg chg="modSp mod ord">
        <pc:chgData name="Yves Bornhauser (s)" userId="7add2d99-4032-4933-ae91-0874c7fbc61b" providerId="ADAL" clId="{890CA342-91DB-0A4A-A6FC-574C1908866C}" dt="2025-05-21T11:05:05.803" v="19539" actId="20577"/>
        <pc:sldMkLst>
          <pc:docMk/>
          <pc:sldMk cId="1700550836" sldId="259"/>
        </pc:sldMkLst>
        <pc:spChg chg="mod">
          <ac:chgData name="Yves Bornhauser (s)" userId="7add2d99-4032-4933-ae91-0874c7fbc61b" providerId="ADAL" clId="{890CA342-91DB-0A4A-A6FC-574C1908866C}" dt="2025-05-18T21:21:02.358" v="19384" actId="790"/>
          <ac:spMkLst>
            <pc:docMk/>
            <pc:sldMk cId="1700550836" sldId="259"/>
            <ac:spMk id="2" creationId="{B3F46567-BC80-1099-0D1E-C77D87F2D067}"/>
          </ac:spMkLst>
        </pc:spChg>
        <pc:spChg chg="mod">
          <ac:chgData name="Yves Bornhauser (s)" userId="7add2d99-4032-4933-ae91-0874c7fbc61b" providerId="ADAL" clId="{890CA342-91DB-0A4A-A6FC-574C1908866C}" dt="2025-05-21T11:05:05.803" v="19539" actId="20577"/>
          <ac:spMkLst>
            <pc:docMk/>
            <pc:sldMk cId="1700550836" sldId="259"/>
            <ac:spMk id="3" creationId="{2273B9F9-AF02-0DE3-A701-DC2B1A7E6205}"/>
          </ac:spMkLst>
        </pc:spChg>
      </pc:sldChg>
      <pc:sldChg chg="addSp delSp modSp mod">
        <pc:chgData name="Yves Bornhauser (s)" userId="7add2d99-4032-4933-ae91-0874c7fbc61b" providerId="ADAL" clId="{890CA342-91DB-0A4A-A6FC-574C1908866C}" dt="2025-05-18T21:21:02.358" v="19384" actId="790"/>
        <pc:sldMkLst>
          <pc:docMk/>
          <pc:sldMk cId="3398125848" sldId="260"/>
        </pc:sldMkLst>
        <pc:spChg chg="mod">
          <ac:chgData name="Yves Bornhauser (s)" userId="7add2d99-4032-4933-ae91-0874c7fbc61b" providerId="ADAL" clId="{890CA342-91DB-0A4A-A6FC-574C1908866C}" dt="2025-05-18T21:21:02.358" v="19384" actId="790"/>
          <ac:spMkLst>
            <pc:docMk/>
            <pc:sldMk cId="3398125848" sldId="260"/>
            <ac:spMk id="2" creationId="{BF9D8B20-6538-B2A1-A0D2-26D68BB3FEFB}"/>
          </ac:spMkLst>
        </pc:spChg>
        <pc:picChg chg="add mod">
          <ac:chgData name="Yves Bornhauser (s)" userId="7add2d99-4032-4933-ae91-0874c7fbc61b" providerId="ADAL" clId="{890CA342-91DB-0A4A-A6FC-574C1908866C}" dt="2025-05-04T15:51:55.219" v="169" actId="1076"/>
          <ac:picMkLst>
            <pc:docMk/>
            <pc:sldMk cId="3398125848" sldId="260"/>
            <ac:picMk id="4" creationId="{AEEF2FBE-9BC4-5C2B-EC6D-59D6FB6B1A97}"/>
          </ac:picMkLst>
        </pc:picChg>
      </pc:sldChg>
      <pc:sldChg chg="addSp modSp mod ord">
        <pc:chgData name="Yves Bornhauser (s)" userId="7add2d99-4032-4933-ae91-0874c7fbc61b" providerId="ADAL" clId="{890CA342-91DB-0A4A-A6FC-574C1908866C}" dt="2025-05-21T11:19:47.148" v="19593" actId="1076"/>
        <pc:sldMkLst>
          <pc:docMk/>
          <pc:sldMk cId="914902159" sldId="261"/>
        </pc:sldMkLst>
        <pc:spChg chg="mod">
          <ac:chgData name="Yves Bornhauser (s)" userId="7add2d99-4032-4933-ae91-0874c7fbc61b" providerId="ADAL" clId="{890CA342-91DB-0A4A-A6FC-574C1908866C}" dt="2025-05-18T21:21:02.358" v="19384" actId="790"/>
          <ac:spMkLst>
            <pc:docMk/>
            <pc:sldMk cId="914902159" sldId="261"/>
            <ac:spMk id="2" creationId="{A275C6F0-429A-F5FA-DDCB-813C71A24222}"/>
          </ac:spMkLst>
        </pc:spChg>
        <pc:spChg chg="add mod">
          <ac:chgData name="Yves Bornhauser (s)" userId="7add2d99-4032-4933-ae91-0874c7fbc61b" providerId="ADAL" clId="{890CA342-91DB-0A4A-A6FC-574C1908866C}" dt="2025-05-21T11:19:34.906" v="19574" actId="20577"/>
          <ac:spMkLst>
            <pc:docMk/>
            <pc:sldMk cId="914902159" sldId="261"/>
            <ac:spMk id="4" creationId="{CC5F7DFE-8571-F481-D154-19131DCE84FC}"/>
          </ac:spMkLst>
        </pc:spChg>
        <pc:spChg chg="add mod">
          <ac:chgData name="Yves Bornhauser (s)" userId="7add2d99-4032-4933-ae91-0874c7fbc61b" providerId="ADAL" clId="{890CA342-91DB-0A4A-A6FC-574C1908866C}" dt="2025-05-21T11:19:47.148" v="19593" actId="1076"/>
          <ac:spMkLst>
            <pc:docMk/>
            <pc:sldMk cId="914902159" sldId="261"/>
            <ac:spMk id="5" creationId="{0F88046E-3139-477C-A54D-83836D27E4D5}"/>
          </ac:spMkLst>
        </pc:spChg>
        <pc:spChg chg="mod">
          <ac:chgData name="Yves Bornhauser (s)" userId="7add2d99-4032-4933-ae91-0874c7fbc61b" providerId="ADAL" clId="{890CA342-91DB-0A4A-A6FC-574C1908866C}" dt="2025-05-18T21:21:02.358" v="19384" actId="790"/>
          <ac:spMkLst>
            <pc:docMk/>
            <pc:sldMk cId="914902159" sldId="261"/>
            <ac:spMk id="8" creationId="{0DD5885B-5DD6-2071-46CC-471FDACC02CC}"/>
          </ac:spMkLst>
        </pc:spChg>
        <pc:spChg chg="mod">
          <ac:chgData name="Yves Bornhauser (s)" userId="7add2d99-4032-4933-ae91-0874c7fbc61b" providerId="ADAL" clId="{890CA342-91DB-0A4A-A6FC-574C1908866C}" dt="2025-05-21T11:18:53.309" v="19542" actId="1076"/>
          <ac:spMkLst>
            <pc:docMk/>
            <pc:sldMk cId="914902159" sldId="261"/>
            <ac:spMk id="9" creationId="{E249F1D9-D4EE-28C4-4E40-202A74582571}"/>
          </ac:spMkLst>
        </pc:spChg>
        <pc:picChg chg="mod">
          <ac:chgData name="Yves Bornhauser (s)" userId="7add2d99-4032-4933-ae91-0874c7fbc61b" providerId="ADAL" clId="{890CA342-91DB-0A4A-A6FC-574C1908866C}" dt="2025-05-21T11:18:53.309" v="19542" actId="1076"/>
          <ac:picMkLst>
            <pc:docMk/>
            <pc:sldMk cId="914902159" sldId="261"/>
            <ac:picMk id="11" creationId="{150ADD2B-1E62-948A-40AA-C9DBB6C8452E}"/>
          </ac:picMkLst>
        </pc:picChg>
        <pc:picChg chg="mod">
          <ac:chgData name="Yves Bornhauser (s)" userId="7add2d99-4032-4933-ae91-0874c7fbc61b" providerId="ADAL" clId="{890CA342-91DB-0A4A-A6FC-574C1908866C}" dt="2025-05-21T11:18:53.309" v="19542" actId="1076"/>
          <ac:picMkLst>
            <pc:docMk/>
            <pc:sldMk cId="914902159" sldId="261"/>
            <ac:picMk id="13" creationId="{04EB9149-FF27-6018-9A5A-1C653E42B415}"/>
          </ac:picMkLst>
        </pc:picChg>
      </pc:sldChg>
      <pc:sldChg chg="addSp delSp modSp mod">
        <pc:chgData name="Yves Bornhauser (s)" userId="7add2d99-4032-4933-ae91-0874c7fbc61b" providerId="ADAL" clId="{890CA342-91DB-0A4A-A6FC-574C1908866C}" dt="2025-05-18T21:21:02.358" v="19384" actId="790"/>
        <pc:sldMkLst>
          <pc:docMk/>
          <pc:sldMk cId="2110341137" sldId="262"/>
        </pc:sldMkLst>
        <pc:spChg chg="mod">
          <ac:chgData name="Yves Bornhauser (s)" userId="7add2d99-4032-4933-ae91-0874c7fbc61b" providerId="ADAL" clId="{890CA342-91DB-0A4A-A6FC-574C1908866C}" dt="2025-05-18T21:21:02.358" v="19384" actId="790"/>
          <ac:spMkLst>
            <pc:docMk/>
            <pc:sldMk cId="2110341137" sldId="262"/>
            <ac:spMk id="2" creationId="{9E7FA033-2767-9914-BD8B-CA4DFC733534}"/>
          </ac:spMkLst>
        </pc:spChg>
        <pc:picChg chg="add mod">
          <ac:chgData name="Yves Bornhauser (s)" userId="7add2d99-4032-4933-ae91-0874c7fbc61b" providerId="ADAL" clId="{890CA342-91DB-0A4A-A6FC-574C1908866C}" dt="2025-05-17T15:10:02.846" v="4445" actId="1076"/>
          <ac:picMkLst>
            <pc:docMk/>
            <pc:sldMk cId="2110341137" sldId="262"/>
            <ac:picMk id="4" creationId="{72E520BB-9393-465C-0B4A-8AE46B18C18C}"/>
          </ac:picMkLst>
        </pc:picChg>
      </pc:sldChg>
      <pc:sldChg chg="modSp mod">
        <pc:chgData name="Yves Bornhauser (s)" userId="7add2d99-4032-4933-ae91-0874c7fbc61b" providerId="ADAL" clId="{890CA342-91DB-0A4A-A6FC-574C1908866C}" dt="2025-05-18T16:09:48.026" v="13153" actId="790"/>
        <pc:sldMkLst>
          <pc:docMk/>
          <pc:sldMk cId="658855556" sldId="263"/>
        </pc:sldMkLst>
      </pc:sldChg>
      <pc:sldChg chg="modSp del mod">
        <pc:chgData name="Yves Bornhauser (s)" userId="7add2d99-4032-4933-ae91-0874c7fbc61b" providerId="ADAL" clId="{890CA342-91DB-0A4A-A6FC-574C1908866C}" dt="2025-05-20T12:34:09.810" v="19385" actId="2696"/>
        <pc:sldMkLst>
          <pc:docMk/>
          <pc:sldMk cId="1810379146" sldId="264"/>
        </pc:sldMkLst>
      </pc:sldChg>
      <pc:sldChg chg="modSp mod">
        <pc:chgData name="Yves Bornhauser (s)" userId="7add2d99-4032-4933-ae91-0874c7fbc61b" providerId="ADAL" clId="{890CA342-91DB-0A4A-A6FC-574C1908866C}" dt="2025-05-18T21:21:02.358" v="19384" actId="790"/>
        <pc:sldMkLst>
          <pc:docMk/>
          <pc:sldMk cId="738540662" sldId="265"/>
        </pc:sldMkLst>
        <pc:spChg chg="mod">
          <ac:chgData name="Yves Bornhauser (s)" userId="7add2d99-4032-4933-ae91-0874c7fbc61b" providerId="ADAL" clId="{890CA342-91DB-0A4A-A6FC-574C1908866C}" dt="2025-05-18T21:21:02.358" v="19384" actId="790"/>
          <ac:spMkLst>
            <pc:docMk/>
            <pc:sldMk cId="738540662" sldId="265"/>
            <ac:spMk id="2" creationId="{6A393300-83B9-D0BB-D7A2-59E1A8F0458A}"/>
          </ac:spMkLst>
        </pc:spChg>
        <pc:spChg chg="mod">
          <ac:chgData name="Yves Bornhauser (s)" userId="7add2d99-4032-4933-ae91-0874c7fbc61b" providerId="ADAL" clId="{890CA342-91DB-0A4A-A6FC-574C1908866C}" dt="2025-05-18T21:21:02.358" v="19384" actId="790"/>
          <ac:spMkLst>
            <pc:docMk/>
            <pc:sldMk cId="738540662" sldId="265"/>
            <ac:spMk id="16" creationId="{19D32F93-50AC-4C46-A5DB-291C60DDB7BD}"/>
          </ac:spMkLst>
        </pc:spChg>
        <pc:spChg chg="mod">
          <ac:chgData name="Yves Bornhauser (s)" userId="7add2d99-4032-4933-ae91-0874c7fbc61b" providerId="ADAL" clId="{890CA342-91DB-0A4A-A6FC-574C1908866C}" dt="2025-05-18T21:21:02.358" v="19384" actId="790"/>
          <ac:spMkLst>
            <pc:docMk/>
            <pc:sldMk cId="738540662" sldId="265"/>
            <ac:spMk id="17" creationId="{86FD7672-78BE-4D6F-A711-2CDB79B52DFF}"/>
          </ac:spMkLst>
        </pc:spChg>
        <pc:spChg chg="mod">
          <ac:chgData name="Yves Bornhauser (s)" userId="7add2d99-4032-4933-ae91-0874c7fbc61b" providerId="ADAL" clId="{890CA342-91DB-0A4A-A6FC-574C1908866C}" dt="2025-05-18T21:21:02.358" v="19384" actId="790"/>
          <ac:spMkLst>
            <pc:docMk/>
            <pc:sldMk cId="738540662" sldId="265"/>
            <ac:spMk id="18" creationId="{827DC2C4-B485-428A-BF4A-472D2967F47F}"/>
          </ac:spMkLst>
        </pc:spChg>
        <pc:spChg chg="mod">
          <ac:chgData name="Yves Bornhauser (s)" userId="7add2d99-4032-4933-ae91-0874c7fbc61b" providerId="ADAL" clId="{890CA342-91DB-0A4A-A6FC-574C1908866C}" dt="2025-05-18T21:21:02.358" v="19384" actId="790"/>
          <ac:spMkLst>
            <pc:docMk/>
            <pc:sldMk cId="738540662" sldId="265"/>
            <ac:spMk id="20" creationId="{4A62647B-1222-407C-8740-5A497612B1F5}"/>
          </ac:spMkLst>
        </pc:spChg>
      </pc:sldChg>
      <pc:sldChg chg="addSp delSp modSp del mod modNotesTx">
        <pc:chgData name="Yves Bornhauser (s)" userId="7add2d99-4032-4933-ae91-0874c7fbc61b" providerId="ADAL" clId="{890CA342-91DB-0A4A-A6FC-574C1908866C}" dt="2025-05-20T12:34:26.949" v="19386" actId="2696"/>
        <pc:sldMkLst>
          <pc:docMk/>
          <pc:sldMk cId="3677249615" sldId="266"/>
        </pc:sldMkLst>
      </pc:sldChg>
      <pc:sldChg chg="addSp modSp del mod">
        <pc:chgData name="Yves Bornhauser (s)" userId="7add2d99-4032-4933-ae91-0874c7fbc61b" providerId="ADAL" clId="{890CA342-91DB-0A4A-A6FC-574C1908866C}" dt="2025-05-18T17:31:57.977" v="14885" actId="2696"/>
        <pc:sldMkLst>
          <pc:docMk/>
          <pc:sldMk cId="1175028386" sldId="267"/>
        </pc:sldMkLst>
      </pc:sldChg>
      <pc:sldChg chg="addSp delSp modSp del mod">
        <pc:chgData name="Yves Bornhauser (s)" userId="7add2d99-4032-4933-ae91-0874c7fbc61b" providerId="ADAL" clId="{890CA342-91DB-0A4A-A6FC-574C1908866C}" dt="2025-05-18T17:31:54.265" v="14884" actId="2696"/>
        <pc:sldMkLst>
          <pc:docMk/>
          <pc:sldMk cId="3543542930" sldId="268"/>
        </pc:sldMkLst>
      </pc:sldChg>
      <pc:sldChg chg="modSp mod">
        <pc:chgData name="Yves Bornhauser (s)" userId="7add2d99-4032-4933-ae91-0874c7fbc61b" providerId="ADAL" clId="{890CA342-91DB-0A4A-A6FC-574C1908866C}" dt="2025-05-18T21:21:02.358" v="19384" actId="790"/>
        <pc:sldMkLst>
          <pc:docMk/>
          <pc:sldMk cId="1755744872" sldId="269"/>
        </pc:sldMkLst>
        <pc:spChg chg="mod">
          <ac:chgData name="Yves Bornhauser (s)" userId="7add2d99-4032-4933-ae91-0874c7fbc61b" providerId="ADAL" clId="{890CA342-91DB-0A4A-A6FC-574C1908866C}" dt="2025-05-18T21:21:02.358" v="19384" actId="790"/>
          <ac:spMkLst>
            <pc:docMk/>
            <pc:sldMk cId="1755744872" sldId="269"/>
            <ac:spMk id="2" creationId="{95698C40-D826-731F-C5FF-3DAFB0900E05}"/>
          </ac:spMkLst>
        </pc:spChg>
        <pc:spChg chg="mod">
          <ac:chgData name="Yves Bornhauser (s)" userId="7add2d99-4032-4933-ae91-0874c7fbc61b" providerId="ADAL" clId="{890CA342-91DB-0A4A-A6FC-574C1908866C}" dt="2025-05-18T21:21:02.358" v="19384" actId="790"/>
          <ac:spMkLst>
            <pc:docMk/>
            <pc:sldMk cId="1755744872" sldId="269"/>
            <ac:spMk id="10" creationId="{541496AB-6D61-170E-C490-A0A399E6D3C0}"/>
          </ac:spMkLst>
        </pc:spChg>
        <pc:spChg chg="mod">
          <ac:chgData name="Yves Bornhauser (s)" userId="7add2d99-4032-4933-ae91-0874c7fbc61b" providerId="ADAL" clId="{890CA342-91DB-0A4A-A6FC-574C1908866C}" dt="2025-05-18T21:21:02.358" v="19384" actId="790"/>
          <ac:spMkLst>
            <pc:docMk/>
            <pc:sldMk cId="1755744872" sldId="269"/>
            <ac:spMk id="11" creationId="{42DFAFFE-06A8-E5AC-74D0-2BA1C3FFD0B1}"/>
          </ac:spMkLst>
        </pc:spChg>
      </pc:sldChg>
      <pc:sldChg chg="modSp mod">
        <pc:chgData name="Yves Bornhauser (s)" userId="7add2d99-4032-4933-ae91-0874c7fbc61b" providerId="ADAL" clId="{890CA342-91DB-0A4A-A6FC-574C1908866C}" dt="2025-05-09T21:22:27.758" v="2246" actId="13926"/>
        <pc:sldMkLst>
          <pc:docMk/>
          <pc:sldMk cId="2789266917" sldId="270"/>
        </pc:sldMkLst>
      </pc:sldChg>
      <pc:sldChg chg="modSp mod">
        <pc:chgData name="Yves Bornhauser (s)" userId="7add2d99-4032-4933-ae91-0874c7fbc61b" providerId="ADAL" clId="{890CA342-91DB-0A4A-A6FC-574C1908866C}" dt="2025-05-18T21:21:02.358" v="19384" actId="790"/>
        <pc:sldMkLst>
          <pc:docMk/>
          <pc:sldMk cId="585021499" sldId="272"/>
        </pc:sldMkLst>
        <pc:spChg chg="mod">
          <ac:chgData name="Yves Bornhauser (s)" userId="7add2d99-4032-4933-ae91-0874c7fbc61b" providerId="ADAL" clId="{890CA342-91DB-0A4A-A6FC-574C1908866C}" dt="2025-05-18T21:21:02.358" v="19384" actId="790"/>
          <ac:spMkLst>
            <pc:docMk/>
            <pc:sldMk cId="585021499" sldId="272"/>
            <ac:spMk id="2" creationId="{2CEB55BE-814A-FC8E-8AFB-7EE59C94466E}"/>
          </ac:spMkLst>
        </pc:spChg>
      </pc:sldChg>
      <pc:sldChg chg="addSp modSp new mod">
        <pc:chgData name="Yves Bornhauser (s)" userId="7add2d99-4032-4933-ae91-0874c7fbc61b" providerId="ADAL" clId="{890CA342-91DB-0A4A-A6FC-574C1908866C}" dt="2025-05-18T21:21:02.358" v="19384" actId="790"/>
        <pc:sldMkLst>
          <pc:docMk/>
          <pc:sldMk cId="2649980981" sldId="273"/>
        </pc:sldMkLst>
        <pc:spChg chg="mod">
          <ac:chgData name="Yves Bornhauser (s)" userId="7add2d99-4032-4933-ae91-0874c7fbc61b" providerId="ADAL" clId="{890CA342-91DB-0A4A-A6FC-574C1908866C}" dt="2025-05-18T21:21:02.358" v="19384" actId="790"/>
          <ac:spMkLst>
            <pc:docMk/>
            <pc:sldMk cId="2649980981" sldId="273"/>
            <ac:spMk id="2" creationId="{D449C5C9-9570-EB75-0CF8-30AE6D9A7FF4}"/>
          </ac:spMkLst>
        </pc:spChg>
        <pc:spChg chg="mod">
          <ac:chgData name="Yves Bornhauser (s)" userId="7add2d99-4032-4933-ae91-0874c7fbc61b" providerId="ADAL" clId="{890CA342-91DB-0A4A-A6FC-574C1908866C}" dt="2025-05-18T21:21:02.358" v="19384" actId="790"/>
          <ac:spMkLst>
            <pc:docMk/>
            <pc:sldMk cId="2649980981" sldId="273"/>
            <ac:spMk id="3" creationId="{EE3B16E0-08F2-6B13-7D11-9B811DEB46C2}"/>
          </ac:spMkLst>
        </pc:spChg>
        <pc:picChg chg="add mod">
          <ac:chgData name="Yves Bornhauser (s)" userId="7add2d99-4032-4933-ae91-0874c7fbc61b" providerId="ADAL" clId="{890CA342-91DB-0A4A-A6FC-574C1908866C}" dt="2025-05-18T18:12:10.971" v="16567" actId="1076"/>
          <ac:picMkLst>
            <pc:docMk/>
            <pc:sldMk cId="2649980981" sldId="273"/>
            <ac:picMk id="4" creationId="{3FE2D855-425C-CB1D-E6DE-D698C110DD07}"/>
          </ac:picMkLst>
        </pc:picChg>
      </pc:sldChg>
      <pc:sldChg chg="modSp new mod ord">
        <pc:chgData name="Yves Bornhauser (s)" userId="7add2d99-4032-4933-ae91-0874c7fbc61b" providerId="ADAL" clId="{890CA342-91DB-0A4A-A6FC-574C1908866C}" dt="2025-05-18T21:21:02.358" v="19384" actId="790"/>
        <pc:sldMkLst>
          <pc:docMk/>
          <pc:sldMk cId="3160545444" sldId="274"/>
        </pc:sldMkLst>
        <pc:spChg chg="mod">
          <ac:chgData name="Yves Bornhauser (s)" userId="7add2d99-4032-4933-ae91-0874c7fbc61b" providerId="ADAL" clId="{890CA342-91DB-0A4A-A6FC-574C1908866C}" dt="2025-05-18T21:21:02.358" v="19384" actId="790"/>
          <ac:spMkLst>
            <pc:docMk/>
            <pc:sldMk cId="3160545444" sldId="274"/>
            <ac:spMk id="2" creationId="{59C8C1CD-B9F2-F4F0-3890-9BDBED302608}"/>
          </ac:spMkLst>
        </pc:spChg>
        <pc:spChg chg="mod">
          <ac:chgData name="Yves Bornhauser (s)" userId="7add2d99-4032-4933-ae91-0874c7fbc61b" providerId="ADAL" clId="{890CA342-91DB-0A4A-A6FC-574C1908866C}" dt="2025-05-18T21:21:02.358" v="19384" actId="790"/>
          <ac:spMkLst>
            <pc:docMk/>
            <pc:sldMk cId="3160545444" sldId="274"/>
            <ac:spMk id="3" creationId="{1255F9F7-57FD-D676-7687-EE314F288D99}"/>
          </ac:spMkLst>
        </pc:spChg>
      </pc:sldChg>
      <pc:sldChg chg="delSp modSp new mod">
        <pc:chgData name="Yves Bornhauser (s)" userId="7add2d99-4032-4933-ae91-0874c7fbc61b" providerId="ADAL" clId="{890CA342-91DB-0A4A-A6FC-574C1908866C}" dt="2025-05-18T21:21:02.358" v="19384" actId="790"/>
        <pc:sldMkLst>
          <pc:docMk/>
          <pc:sldMk cId="145801737" sldId="275"/>
        </pc:sldMkLst>
        <pc:spChg chg="mod">
          <ac:chgData name="Yves Bornhauser (s)" userId="7add2d99-4032-4933-ae91-0874c7fbc61b" providerId="ADAL" clId="{890CA342-91DB-0A4A-A6FC-574C1908866C}" dt="2025-05-18T21:21:02.358" v="19384" actId="790"/>
          <ac:spMkLst>
            <pc:docMk/>
            <pc:sldMk cId="145801737" sldId="275"/>
            <ac:spMk id="2" creationId="{AC88CA27-16DB-562C-FD39-01CFEB4F034D}"/>
          </ac:spMkLst>
        </pc:spChg>
      </pc:sldChg>
      <pc:sldChg chg="modSp new mod">
        <pc:chgData name="Yves Bornhauser (s)" userId="7add2d99-4032-4933-ae91-0874c7fbc61b" providerId="ADAL" clId="{890CA342-91DB-0A4A-A6FC-574C1908866C}" dt="2025-05-18T21:21:02.358" v="19384" actId="790"/>
        <pc:sldMkLst>
          <pc:docMk/>
          <pc:sldMk cId="2309109412" sldId="276"/>
        </pc:sldMkLst>
        <pc:spChg chg="mod">
          <ac:chgData name="Yves Bornhauser (s)" userId="7add2d99-4032-4933-ae91-0874c7fbc61b" providerId="ADAL" clId="{890CA342-91DB-0A4A-A6FC-574C1908866C}" dt="2025-05-18T21:21:02.358" v="19384" actId="790"/>
          <ac:spMkLst>
            <pc:docMk/>
            <pc:sldMk cId="2309109412" sldId="276"/>
            <ac:spMk id="2" creationId="{A1138CBD-47EE-A76B-6F2D-6BE5D5D5260B}"/>
          </ac:spMkLst>
        </pc:spChg>
        <pc:spChg chg="mod">
          <ac:chgData name="Yves Bornhauser (s)" userId="7add2d99-4032-4933-ae91-0874c7fbc61b" providerId="ADAL" clId="{890CA342-91DB-0A4A-A6FC-574C1908866C}" dt="2025-05-18T21:21:02.358" v="19384" actId="790"/>
          <ac:spMkLst>
            <pc:docMk/>
            <pc:sldMk cId="2309109412" sldId="276"/>
            <ac:spMk id="3" creationId="{5B9B8352-BADD-DCC2-C003-8D5FA0B5E41A}"/>
          </ac:spMkLst>
        </pc:spChg>
      </pc:sldChg>
      <pc:sldChg chg="modSp new mod">
        <pc:chgData name="Yves Bornhauser (s)" userId="7add2d99-4032-4933-ae91-0874c7fbc61b" providerId="ADAL" clId="{890CA342-91DB-0A4A-A6FC-574C1908866C}" dt="2025-05-18T21:21:02.358" v="19384" actId="790"/>
        <pc:sldMkLst>
          <pc:docMk/>
          <pc:sldMk cId="2047081832" sldId="277"/>
        </pc:sldMkLst>
        <pc:spChg chg="mod">
          <ac:chgData name="Yves Bornhauser (s)" userId="7add2d99-4032-4933-ae91-0874c7fbc61b" providerId="ADAL" clId="{890CA342-91DB-0A4A-A6FC-574C1908866C}" dt="2025-05-18T21:21:02.358" v="19384" actId="790"/>
          <ac:spMkLst>
            <pc:docMk/>
            <pc:sldMk cId="2047081832" sldId="277"/>
            <ac:spMk id="2" creationId="{4BF49954-CC24-AA9E-4E1F-1C3E2EE68AF0}"/>
          </ac:spMkLst>
        </pc:spChg>
        <pc:spChg chg="mod">
          <ac:chgData name="Yves Bornhauser (s)" userId="7add2d99-4032-4933-ae91-0874c7fbc61b" providerId="ADAL" clId="{890CA342-91DB-0A4A-A6FC-574C1908866C}" dt="2025-05-18T21:21:02.358" v="19384" actId="790"/>
          <ac:spMkLst>
            <pc:docMk/>
            <pc:sldMk cId="2047081832" sldId="277"/>
            <ac:spMk id="3" creationId="{E2301E13-9583-BA29-A2E7-2D2AC07BBBA7}"/>
          </ac:spMkLst>
        </pc:spChg>
      </pc:sldChg>
      <pc:sldChg chg="modSp new mod">
        <pc:chgData name="Yves Bornhauser (s)" userId="7add2d99-4032-4933-ae91-0874c7fbc61b" providerId="ADAL" clId="{890CA342-91DB-0A4A-A6FC-574C1908866C}" dt="2025-05-18T21:21:02.358" v="19384" actId="790"/>
        <pc:sldMkLst>
          <pc:docMk/>
          <pc:sldMk cId="2002242714" sldId="278"/>
        </pc:sldMkLst>
        <pc:spChg chg="mod">
          <ac:chgData name="Yves Bornhauser (s)" userId="7add2d99-4032-4933-ae91-0874c7fbc61b" providerId="ADAL" clId="{890CA342-91DB-0A4A-A6FC-574C1908866C}" dt="2025-05-18T21:21:02.358" v="19384" actId="790"/>
          <ac:spMkLst>
            <pc:docMk/>
            <pc:sldMk cId="2002242714" sldId="278"/>
            <ac:spMk id="2" creationId="{A6D04393-FF73-FA84-588F-5601130437E7}"/>
          </ac:spMkLst>
        </pc:spChg>
        <pc:spChg chg="mod">
          <ac:chgData name="Yves Bornhauser (s)" userId="7add2d99-4032-4933-ae91-0874c7fbc61b" providerId="ADAL" clId="{890CA342-91DB-0A4A-A6FC-574C1908866C}" dt="2025-05-18T21:21:02.358" v="19384" actId="790"/>
          <ac:spMkLst>
            <pc:docMk/>
            <pc:sldMk cId="2002242714" sldId="278"/>
            <ac:spMk id="3" creationId="{0D1A6D40-BB22-1BC6-315D-31DFE5414F86}"/>
          </ac:spMkLst>
        </pc:spChg>
      </pc:sldChg>
      <pc:sldChg chg="modSp mod">
        <pc:chgData name="Yves Bornhauser (s)" userId="7add2d99-4032-4933-ae91-0874c7fbc61b" providerId="ADAL" clId="{890CA342-91DB-0A4A-A6FC-574C1908866C}" dt="2025-05-18T21:21:02.358" v="19384" actId="790"/>
        <pc:sldMkLst>
          <pc:docMk/>
          <pc:sldMk cId="1074422744" sldId="279"/>
        </pc:sldMkLst>
        <pc:spChg chg="mod">
          <ac:chgData name="Yves Bornhauser (s)" userId="7add2d99-4032-4933-ae91-0874c7fbc61b" providerId="ADAL" clId="{890CA342-91DB-0A4A-A6FC-574C1908866C}" dt="2025-05-18T21:21:02.358" v="19384" actId="790"/>
          <ac:spMkLst>
            <pc:docMk/>
            <pc:sldMk cId="1074422744" sldId="279"/>
            <ac:spMk id="2" creationId="{A3FC386F-4B0F-45D9-1956-206511593391}"/>
          </ac:spMkLst>
        </pc:spChg>
        <pc:spChg chg="mod">
          <ac:chgData name="Yves Bornhauser (s)" userId="7add2d99-4032-4933-ae91-0874c7fbc61b" providerId="ADAL" clId="{890CA342-91DB-0A4A-A6FC-574C1908866C}" dt="2025-05-18T21:21:02.358" v="19384" actId="790"/>
          <ac:spMkLst>
            <pc:docMk/>
            <pc:sldMk cId="1074422744" sldId="279"/>
            <ac:spMk id="3" creationId="{0BB54BEA-F380-319D-696A-08FA537CF11D}"/>
          </ac:spMkLst>
        </pc:spChg>
      </pc:sldChg>
      <pc:sldChg chg="modSp mod">
        <pc:chgData name="Yves Bornhauser (s)" userId="7add2d99-4032-4933-ae91-0874c7fbc61b" providerId="ADAL" clId="{890CA342-91DB-0A4A-A6FC-574C1908866C}" dt="2025-05-18T21:21:02.358" v="19384" actId="790"/>
        <pc:sldMkLst>
          <pc:docMk/>
          <pc:sldMk cId="3419743759" sldId="280"/>
        </pc:sldMkLst>
        <pc:spChg chg="mod">
          <ac:chgData name="Yves Bornhauser (s)" userId="7add2d99-4032-4933-ae91-0874c7fbc61b" providerId="ADAL" clId="{890CA342-91DB-0A4A-A6FC-574C1908866C}" dt="2025-05-18T21:21:02.358" v="19384" actId="790"/>
          <ac:spMkLst>
            <pc:docMk/>
            <pc:sldMk cId="3419743759" sldId="280"/>
            <ac:spMk id="3" creationId="{92CCC8EA-1B6D-603D-5772-FFF67DBF1130}"/>
          </ac:spMkLst>
        </pc:spChg>
        <pc:spChg chg="mod">
          <ac:chgData name="Yves Bornhauser (s)" userId="7add2d99-4032-4933-ae91-0874c7fbc61b" providerId="ADAL" clId="{890CA342-91DB-0A4A-A6FC-574C1908866C}" dt="2025-05-18T21:21:02.358" v="19384" actId="790"/>
          <ac:spMkLst>
            <pc:docMk/>
            <pc:sldMk cId="3419743759" sldId="280"/>
            <ac:spMk id="4" creationId="{ED54C290-9E4D-B712-08F3-791921C85A55}"/>
          </ac:spMkLst>
        </pc:spChg>
      </pc:sldChg>
      <pc:sldChg chg="modSp mod">
        <pc:chgData name="Yves Bornhauser (s)" userId="7add2d99-4032-4933-ae91-0874c7fbc61b" providerId="ADAL" clId="{890CA342-91DB-0A4A-A6FC-574C1908866C}" dt="2025-05-18T21:21:02.358" v="19384" actId="790"/>
        <pc:sldMkLst>
          <pc:docMk/>
          <pc:sldMk cId="3841946204" sldId="281"/>
        </pc:sldMkLst>
        <pc:spChg chg="mod">
          <ac:chgData name="Yves Bornhauser (s)" userId="7add2d99-4032-4933-ae91-0874c7fbc61b" providerId="ADAL" clId="{890CA342-91DB-0A4A-A6FC-574C1908866C}" dt="2025-05-18T21:21:02.358" v="19384" actId="790"/>
          <ac:spMkLst>
            <pc:docMk/>
            <pc:sldMk cId="3841946204" sldId="281"/>
            <ac:spMk id="2" creationId="{3B5ECAB9-0EA1-CD8F-A33C-85F5E4156DF0}"/>
          </ac:spMkLst>
        </pc:spChg>
        <pc:spChg chg="mod">
          <ac:chgData name="Yves Bornhauser (s)" userId="7add2d99-4032-4933-ae91-0874c7fbc61b" providerId="ADAL" clId="{890CA342-91DB-0A4A-A6FC-574C1908866C}" dt="2025-05-18T21:21:02.358" v="19384" actId="790"/>
          <ac:spMkLst>
            <pc:docMk/>
            <pc:sldMk cId="3841946204" sldId="281"/>
            <ac:spMk id="3" creationId="{3874EC3C-C1F6-075E-5CCC-B838347C6A4D}"/>
          </ac:spMkLst>
        </pc:spChg>
      </pc:sldChg>
      <pc:sldChg chg="modSp mod">
        <pc:chgData name="Yves Bornhauser (s)" userId="7add2d99-4032-4933-ae91-0874c7fbc61b" providerId="ADAL" clId="{890CA342-91DB-0A4A-A6FC-574C1908866C}" dt="2025-05-18T21:21:02.358" v="19384" actId="790"/>
        <pc:sldMkLst>
          <pc:docMk/>
          <pc:sldMk cId="1167533235" sldId="282"/>
        </pc:sldMkLst>
        <pc:spChg chg="mod">
          <ac:chgData name="Yves Bornhauser (s)" userId="7add2d99-4032-4933-ae91-0874c7fbc61b" providerId="ADAL" clId="{890CA342-91DB-0A4A-A6FC-574C1908866C}" dt="2025-05-18T21:21:02.358" v="19384" actId="790"/>
          <ac:spMkLst>
            <pc:docMk/>
            <pc:sldMk cId="1167533235" sldId="282"/>
            <ac:spMk id="2" creationId="{848B30E1-A67E-D63E-24C5-58C35F1BF396}"/>
          </ac:spMkLst>
        </pc:spChg>
        <pc:spChg chg="mod">
          <ac:chgData name="Yves Bornhauser (s)" userId="7add2d99-4032-4933-ae91-0874c7fbc61b" providerId="ADAL" clId="{890CA342-91DB-0A4A-A6FC-574C1908866C}" dt="2025-05-18T21:21:02.358" v="19384" actId="790"/>
          <ac:spMkLst>
            <pc:docMk/>
            <pc:sldMk cId="1167533235" sldId="282"/>
            <ac:spMk id="3" creationId="{20BF2C2D-BCD1-9955-4BB0-05DE73D31992}"/>
          </ac:spMkLst>
        </pc:spChg>
      </pc:sldChg>
      <pc:sldChg chg="modSp mod">
        <pc:chgData name="Yves Bornhauser (s)" userId="7add2d99-4032-4933-ae91-0874c7fbc61b" providerId="ADAL" clId="{890CA342-91DB-0A4A-A6FC-574C1908866C}" dt="2025-05-18T21:21:02.358" v="19384" actId="790"/>
        <pc:sldMkLst>
          <pc:docMk/>
          <pc:sldMk cId="821717914" sldId="283"/>
        </pc:sldMkLst>
        <pc:spChg chg="mod">
          <ac:chgData name="Yves Bornhauser (s)" userId="7add2d99-4032-4933-ae91-0874c7fbc61b" providerId="ADAL" clId="{890CA342-91DB-0A4A-A6FC-574C1908866C}" dt="2025-05-18T21:21:02.358" v="19384" actId="790"/>
          <ac:spMkLst>
            <pc:docMk/>
            <pc:sldMk cId="821717914" sldId="283"/>
            <ac:spMk id="2" creationId="{0FB9D1EC-97BD-AD80-216E-D9F996E475D3}"/>
          </ac:spMkLst>
        </pc:spChg>
        <pc:spChg chg="mod">
          <ac:chgData name="Yves Bornhauser (s)" userId="7add2d99-4032-4933-ae91-0874c7fbc61b" providerId="ADAL" clId="{890CA342-91DB-0A4A-A6FC-574C1908866C}" dt="2025-05-18T21:21:02.358" v="19384" actId="790"/>
          <ac:spMkLst>
            <pc:docMk/>
            <pc:sldMk cId="821717914" sldId="283"/>
            <ac:spMk id="3" creationId="{576429D0-D0D3-29EE-0BAE-08F4551EEC25}"/>
          </ac:spMkLst>
        </pc:spChg>
      </pc:sldChg>
      <pc:sldChg chg="modSp mod">
        <pc:chgData name="Yves Bornhauser (s)" userId="7add2d99-4032-4933-ae91-0874c7fbc61b" providerId="ADAL" clId="{890CA342-91DB-0A4A-A6FC-574C1908866C}" dt="2025-05-18T21:21:02.358" v="19384" actId="790"/>
        <pc:sldMkLst>
          <pc:docMk/>
          <pc:sldMk cId="1333545438" sldId="284"/>
        </pc:sldMkLst>
        <pc:spChg chg="mod">
          <ac:chgData name="Yves Bornhauser (s)" userId="7add2d99-4032-4933-ae91-0874c7fbc61b" providerId="ADAL" clId="{890CA342-91DB-0A4A-A6FC-574C1908866C}" dt="2025-05-18T21:21:02.358" v="19384" actId="790"/>
          <ac:spMkLst>
            <pc:docMk/>
            <pc:sldMk cId="1333545438" sldId="284"/>
            <ac:spMk id="2" creationId="{6B1E2847-9ADE-7AA6-0A61-4D2C6F042998}"/>
          </ac:spMkLst>
        </pc:spChg>
        <pc:spChg chg="mod">
          <ac:chgData name="Yves Bornhauser (s)" userId="7add2d99-4032-4933-ae91-0874c7fbc61b" providerId="ADAL" clId="{890CA342-91DB-0A4A-A6FC-574C1908866C}" dt="2025-05-18T21:21:02.358" v="19384" actId="790"/>
          <ac:spMkLst>
            <pc:docMk/>
            <pc:sldMk cId="1333545438" sldId="284"/>
            <ac:spMk id="3" creationId="{86EF0C0B-6EF5-A584-7D5D-8ED616041690}"/>
          </ac:spMkLst>
        </pc:spChg>
      </pc:sldChg>
      <pc:sldChg chg="modSp new mod">
        <pc:chgData name="Yves Bornhauser (s)" userId="7add2d99-4032-4933-ae91-0874c7fbc61b" providerId="ADAL" clId="{890CA342-91DB-0A4A-A6FC-574C1908866C}" dt="2025-05-18T21:21:02.358" v="19384" actId="790"/>
        <pc:sldMkLst>
          <pc:docMk/>
          <pc:sldMk cId="377028967" sldId="285"/>
        </pc:sldMkLst>
        <pc:spChg chg="mod">
          <ac:chgData name="Yves Bornhauser (s)" userId="7add2d99-4032-4933-ae91-0874c7fbc61b" providerId="ADAL" clId="{890CA342-91DB-0A4A-A6FC-574C1908866C}" dt="2025-05-18T21:21:02.358" v="19384" actId="790"/>
          <ac:spMkLst>
            <pc:docMk/>
            <pc:sldMk cId="377028967" sldId="285"/>
            <ac:spMk id="2" creationId="{86FAE848-2427-D982-02D7-77E2843AAD69}"/>
          </ac:spMkLst>
        </pc:spChg>
        <pc:spChg chg="mod">
          <ac:chgData name="Yves Bornhauser (s)" userId="7add2d99-4032-4933-ae91-0874c7fbc61b" providerId="ADAL" clId="{890CA342-91DB-0A4A-A6FC-574C1908866C}" dt="2025-05-18T21:21:02.358" v="19384" actId="790"/>
          <ac:spMkLst>
            <pc:docMk/>
            <pc:sldMk cId="377028967" sldId="285"/>
            <ac:spMk id="3" creationId="{B55C73CC-AEE2-1009-C424-3E1794B9E9CD}"/>
          </ac:spMkLst>
        </pc:spChg>
      </pc:sldChg>
      <pc:sldChg chg="modSp new mod">
        <pc:chgData name="Yves Bornhauser (s)" userId="7add2d99-4032-4933-ae91-0874c7fbc61b" providerId="ADAL" clId="{890CA342-91DB-0A4A-A6FC-574C1908866C}" dt="2025-05-18T21:21:02.358" v="19384" actId="790"/>
        <pc:sldMkLst>
          <pc:docMk/>
          <pc:sldMk cId="691455477" sldId="286"/>
        </pc:sldMkLst>
        <pc:spChg chg="mod">
          <ac:chgData name="Yves Bornhauser (s)" userId="7add2d99-4032-4933-ae91-0874c7fbc61b" providerId="ADAL" clId="{890CA342-91DB-0A4A-A6FC-574C1908866C}" dt="2025-05-18T21:21:02.358" v="19384" actId="790"/>
          <ac:spMkLst>
            <pc:docMk/>
            <pc:sldMk cId="691455477" sldId="286"/>
            <ac:spMk id="2" creationId="{B32C9BB4-0CF0-5D82-ED00-36C7FB7BEBE9}"/>
          </ac:spMkLst>
        </pc:spChg>
        <pc:spChg chg="mod">
          <ac:chgData name="Yves Bornhauser (s)" userId="7add2d99-4032-4933-ae91-0874c7fbc61b" providerId="ADAL" clId="{890CA342-91DB-0A4A-A6FC-574C1908866C}" dt="2025-05-18T21:21:02.358" v="19384" actId="790"/>
          <ac:spMkLst>
            <pc:docMk/>
            <pc:sldMk cId="691455477" sldId="286"/>
            <ac:spMk id="3" creationId="{CCB4CF03-CB80-E186-AB09-A7E588F41FBD}"/>
          </ac:spMkLst>
        </pc:spChg>
      </pc:sldChg>
      <pc:sldChg chg="modSp new mod">
        <pc:chgData name="Yves Bornhauser (s)" userId="7add2d99-4032-4933-ae91-0874c7fbc61b" providerId="ADAL" clId="{890CA342-91DB-0A4A-A6FC-574C1908866C}" dt="2025-05-18T21:21:02.358" v="19384" actId="790"/>
        <pc:sldMkLst>
          <pc:docMk/>
          <pc:sldMk cId="3917947101" sldId="287"/>
        </pc:sldMkLst>
        <pc:spChg chg="mod">
          <ac:chgData name="Yves Bornhauser (s)" userId="7add2d99-4032-4933-ae91-0874c7fbc61b" providerId="ADAL" clId="{890CA342-91DB-0A4A-A6FC-574C1908866C}" dt="2025-05-18T21:21:02.358" v="19384" actId="790"/>
          <ac:spMkLst>
            <pc:docMk/>
            <pc:sldMk cId="3917947101" sldId="287"/>
            <ac:spMk id="2" creationId="{BD30F4A9-A278-F3DF-7DC3-E0D42BA68086}"/>
          </ac:spMkLst>
        </pc:spChg>
        <pc:spChg chg="mod">
          <ac:chgData name="Yves Bornhauser (s)" userId="7add2d99-4032-4933-ae91-0874c7fbc61b" providerId="ADAL" clId="{890CA342-91DB-0A4A-A6FC-574C1908866C}" dt="2025-05-18T21:21:02.358" v="19384" actId="790"/>
          <ac:spMkLst>
            <pc:docMk/>
            <pc:sldMk cId="3917947101" sldId="287"/>
            <ac:spMk id="3" creationId="{7A73F446-77B1-64D0-1750-9EAD60137509}"/>
          </ac:spMkLst>
        </pc:spChg>
      </pc:sldChg>
      <pc:sldChg chg="modSp new mod">
        <pc:chgData name="Yves Bornhauser (s)" userId="7add2d99-4032-4933-ae91-0874c7fbc61b" providerId="ADAL" clId="{890CA342-91DB-0A4A-A6FC-574C1908866C}" dt="2025-05-18T21:21:02.358" v="19384" actId="790"/>
        <pc:sldMkLst>
          <pc:docMk/>
          <pc:sldMk cId="409269048" sldId="288"/>
        </pc:sldMkLst>
        <pc:spChg chg="mod">
          <ac:chgData name="Yves Bornhauser (s)" userId="7add2d99-4032-4933-ae91-0874c7fbc61b" providerId="ADAL" clId="{890CA342-91DB-0A4A-A6FC-574C1908866C}" dt="2025-05-18T21:21:02.358" v="19384" actId="790"/>
          <ac:spMkLst>
            <pc:docMk/>
            <pc:sldMk cId="409269048" sldId="288"/>
            <ac:spMk id="2" creationId="{91B7C214-B7C0-26D4-3B5D-D7C21CF5465B}"/>
          </ac:spMkLst>
        </pc:spChg>
        <pc:spChg chg="mod">
          <ac:chgData name="Yves Bornhauser (s)" userId="7add2d99-4032-4933-ae91-0874c7fbc61b" providerId="ADAL" clId="{890CA342-91DB-0A4A-A6FC-574C1908866C}" dt="2025-05-18T21:21:02.358" v="19384" actId="790"/>
          <ac:spMkLst>
            <pc:docMk/>
            <pc:sldMk cId="409269048" sldId="288"/>
            <ac:spMk id="3" creationId="{269D9BEA-7507-67E8-0A07-0E95A0CC3DFA}"/>
          </ac:spMkLst>
        </pc:spChg>
      </pc:sldChg>
      <pc:sldChg chg="modSp add mod">
        <pc:chgData name="Yves Bornhauser (s)" userId="7add2d99-4032-4933-ae91-0874c7fbc61b" providerId="ADAL" clId="{890CA342-91DB-0A4A-A6FC-574C1908866C}" dt="2025-05-18T21:21:02.358" v="19384" actId="790"/>
        <pc:sldMkLst>
          <pc:docMk/>
          <pc:sldMk cId="2290502162" sldId="289"/>
        </pc:sldMkLst>
        <pc:spChg chg="mod">
          <ac:chgData name="Yves Bornhauser (s)" userId="7add2d99-4032-4933-ae91-0874c7fbc61b" providerId="ADAL" clId="{890CA342-91DB-0A4A-A6FC-574C1908866C}" dt="2025-05-18T21:21:02.358" v="19384" actId="790"/>
          <ac:spMkLst>
            <pc:docMk/>
            <pc:sldMk cId="2290502162" sldId="289"/>
            <ac:spMk id="2" creationId="{3EBE68A7-D15B-CD63-F22E-89C07018CA15}"/>
          </ac:spMkLst>
        </pc:spChg>
        <pc:spChg chg="mod">
          <ac:chgData name="Yves Bornhauser (s)" userId="7add2d99-4032-4933-ae91-0874c7fbc61b" providerId="ADAL" clId="{890CA342-91DB-0A4A-A6FC-574C1908866C}" dt="2025-05-18T21:21:02.358" v="19384" actId="790"/>
          <ac:spMkLst>
            <pc:docMk/>
            <pc:sldMk cId="2290502162" sldId="289"/>
            <ac:spMk id="3" creationId="{8699B70D-12D4-79F7-9F62-6AE79E019C1E}"/>
          </ac:spMkLst>
        </pc:spChg>
      </pc:sldChg>
      <pc:sldChg chg="modSp new mod">
        <pc:chgData name="Yves Bornhauser (s)" userId="7add2d99-4032-4933-ae91-0874c7fbc61b" providerId="ADAL" clId="{890CA342-91DB-0A4A-A6FC-574C1908866C}" dt="2025-05-18T21:21:02.358" v="19384" actId="790"/>
        <pc:sldMkLst>
          <pc:docMk/>
          <pc:sldMk cId="1995614002" sldId="290"/>
        </pc:sldMkLst>
        <pc:spChg chg="mod">
          <ac:chgData name="Yves Bornhauser (s)" userId="7add2d99-4032-4933-ae91-0874c7fbc61b" providerId="ADAL" clId="{890CA342-91DB-0A4A-A6FC-574C1908866C}" dt="2025-05-18T21:21:02.358" v="19384" actId="790"/>
          <ac:spMkLst>
            <pc:docMk/>
            <pc:sldMk cId="1995614002" sldId="290"/>
            <ac:spMk id="2" creationId="{F3931A06-274A-FC00-A8F8-6C4575DE3242}"/>
          </ac:spMkLst>
        </pc:spChg>
        <pc:spChg chg="mod">
          <ac:chgData name="Yves Bornhauser (s)" userId="7add2d99-4032-4933-ae91-0874c7fbc61b" providerId="ADAL" clId="{890CA342-91DB-0A4A-A6FC-574C1908866C}" dt="2025-05-18T21:21:02.358" v="19384" actId="790"/>
          <ac:spMkLst>
            <pc:docMk/>
            <pc:sldMk cId="1995614002" sldId="290"/>
            <ac:spMk id="3" creationId="{E645E376-9005-163D-9AE4-25883570B829}"/>
          </ac:spMkLst>
        </pc:spChg>
      </pc:sldChg>
      <pc:sldChg chg="modSp mod">
        <pc:chgData name="Yves Bornhauser (s)" userId="7add2d99-4032-4933-ae91-0874c7fbc61b" providerId="ADAL" clId="{890CA342-91DB-0A4A-A6FC-574C1908866C}" dt="2025-05-18T21:21:02.358" v="19384" actId="790"/>
        <pc:sldMkLst>
          <pc:docMk/>
          <pc:sldMk cId="3449873247" sldId="291"/>
        </pc:sldMkLst>
        <pc:spChg chg="mod">
          <ac:chgData name="Yves Bornhauser (s)" userId="7add2d99-4032-4933-ae91-0874c7fbc61b" providerId="ADAL" clId="{890CA342-91DB-0A4A-A6FC-574C1908866C}" dt="2025-05-18T21:21:02.358" v="19384" actId="790"/>
          <ac:spMkLst>
            <pc:docMk/>
            <pc:sldMk cId="3449873247" sldId="291"/>
            <ac:spMk id="2" creationId="{9A21931A-7B87-660D-6F77-DCE686E14A51}"/>
          </ac:spMkLst>
        </pc:spChg>
        <pc:spChg chg="mod">
          <ac:chgData name="Yves Bornhauser (s)" userId="7add2d99-4032-4933-ae91-0874c7fbc61b" providerId="ADAL" clId="{890CA342-91DB-0A4A-A6FC-574C1908866C}" dt="2025-05-18T21:21:02.358" v="19384" actId="790"/>
          <ac:spMkLst>
            <pc:docMk/>
            <pc:sldMk cId="3449873247" sldId="291"/>
            <ac:spMk id="3" creationId="{6408218E-A65C-DB47-3F43-09BCE6E1DBD5}"/>
          </ac:spMkLst>
        </pc:spChg>
      </pc:sldChg>
      <pc:sldChg chg="addSp delSp modSp new mod">
        <pc:chgData name="Yves Bornhauser (s)" userId="7add2d99-4032-4933-ae91-0874c7fbc61b" providerId="ADAL" clId="{890CA342-91DB-0A4A-A6FC-574C1908866C}" dt="2025-05-18T21:21:02.358" v="19384" actId="790"/>
        <pc:sldMkLst>
          <pc:docMk/>
          <pc:sldMk cId="2891695429" sldId="292"/>
        </pc:sldMkLst>
        <pc:spChg chg="mod">
          <ac:chgData name="Yves Bornhauser (s)" userId="7add2d99-4032-4933-ae91-0874c7fbc61b" providerId="ADAL" clId="{890CA342-91DB-0A4A-A6FC-574C1908866C}" dt="2025-05-18T21:21:02.358" v="19384" actId="790"/>
          <ac:spMkLst>
            <pc:docMk/>
            <pc:sldMk cId="2891695429" sldId="292"/>
            <ac:spMk id="2" creationId="{0B19A15A-2EF3-05DF-40AF-9FD3DFD32AF6}"/>
          </ac:spMkLst>
        </pc:spChg>
        <pc:spChg chg="mod">
          <ac:chgData name="Yves Bornhauser (s)" userId="7add2d99-4032-4933-ae91-0874c7fbc61b" providerId="ADAL" clId="{890CA342-91DB-0A4A-A6FC-574C1908866C}" dt="2025-05-18T21:21:02.358" v="19384" actId="790"/>
          <ac:spMkLst>
            <pc:docMk/>
            <pc:sldMk cId="2891695429" sldId="292"/>
            <ac:spMk id="3" creationId="{780C1E64-5FB0-895C-7869-414A178F14EF}"/>
          </ac:spMkLst>
        </pc:spChg>
      </pc:sldChg>
      <pc:sldChg chg="addSp delSp modSp new mod">
        <pc:chgData name="Yves Bornhauser (s)" userId="7add2d99-4032-4933-ae91-0874c7fbc61b" providerId="ADAL" clId="{890CA342-91DB-0A4A-A6FC-574C1908866C}" dt="2025-05-18T21:21:02.358" v="19384" actId="790"/>
        <pc:sldMkLst>
          <pc:docMk/>
          <pc:sldMk cId="1185693819" sldId="293"/>
        </pc:sldMkLst>
        <pc:spChg chg="mod">
          <ac:chgData name="Yves Bornhauser (s)" userId="7add2d99-4032-4933-ae91-0874c7fbc61b" providerId="ADAL" clId="{890CA342-91DB-0A4A-A6FC-574C1908866C}" dt="2025-05-18T21:21:02.358" v="19384" actId="790"/>
          <ac:spMkLst>
            <pc:docMk/>
            <pc:sldMk cId="1185693819" sldId="293"/>
            <ac:spMk id="2" creationId="{D8CD26D6-AD98-BAC4-2758-9542D44D3B3F}"/>
          </ac:spMkLst>
        </pc:spChg>
        <pc:spChg chg="add mod">
          <ac:chgData name="Yves Bornhauser (s)" userId="7add2d99-4032-4933-ae91-0874c7fbc61b" providerId="ADAL" clId="{890CA342-91DB-0A4A-A6FC-574C1908866C}" dt="2025-05-18T21:21:02.358" v="19384" actId="790"/>
          <ac:spMkLst>
            <pc:docMk/>
            <pc:sldMk cId="1185693819" sldId="293"/>
            <ac:spMk id="5" creationId="{09D0F3AD-6464-8BA1-D56C-43E82F212D08}"/>
          </ac:spMkLst>
        </pc:spChg>
        <pc:spChg chg="add mod">
          <ac:chgData name="Yves Bornhauser (s)" userId="7add2d99-4032-4933-ae91-0874c7fbc61b" providerId="ADAL" clId="{890CA342-91DB-0A4A-A6FC-574C1908866C}" dt="2025-05-18T21:21:02.358" v="19384" actId="790"/>
          <ac:spMkLst>
            <pc:docMk/>
            <pc:sldMk cId="1185693819" sldId="293"/>
            <ac:spMk id="6" creationId="{B85CFDF9-B4B1-D734-34F5-0A53CE625AE3}"/>
          </ac:spMkLst>
        </pc:spChg>
        <pc:spChg chg="add mod">
          <ac:chgData name="Yves Bornhauser (s)" userId="7add2d99-4032-4933-ae91-0874c7fbc61b" providerId="ADAL" clId="{890CA342-91DB-0A4A-A6FC-574C1908866C}" dt="2025-05-18T21:21:02.358" v="19384" actId="790"/>
          <ac:spMkLst>
            <pc:docMk/>
            <pc:sldMk cId="1185693819" sldId="293"/>
            <ac:spMk id="8" creationId="{08AF904D-2B2B-9184-C49F-92B0170BF3F7}"/>
          </ac:spMkLst>
        </pc:spChg>
        <pc:spChg chg="add mod">
          <ac:chgData name="Yves Bornhauser (s)" userId="7add2d99-4032-4933-ae91-0874c7fbc61b" providerId="ADAL" clId="{890CA342-91DB-0A4A-A6FC-574C1908866C}" dt="2025-05-18T21:21:02.358" v="19384" actId="790"/>
          <ac:spMkLst>
            <pc:docMk/>
            <pc:sldMk cId="1185693819" sldId="293"/>
            <ac:spMk id="11" creationId="{296F4A65-579D-96E2-CA6F-2339D0E02787}"/>
          </ac:spMkLst>
        </pc:spChg>
        <pc:picChg chg="add mod">
          <ac:chgData name="Yves Bornhauser (s)" userId="7add2d99-4032-4933-ae91-0874c7fbc61b" providerId="ADAL" clId="{890CA342-91DB-0A4A-A6FC-574C1908866C}" dt="2025-05-18T14:13:09.428" v="9977" actId="14100"/>
          <ac:picMkLst>
            <pc:docMk/>
            <pc:sldMk cId="1185693819" sldId="293"/>
            <ac:picMk id="10" creationId="{ECB437CD-052A-CB6A-B40D-20BFD6A2B24E}"/>
          </ac:picMkLst>
        </pc:picChg>
        <pc:picChg chg="add mod">
          <ac:chgData name="Yves Bornhauser (s)" userId="7add2d99-4032-4933-ae91-0874c7fbc61b" providerId="ADAL" clId="{890CA342-91DB-0A4A-A6FC-574C1908866C}" dt="2025-05-18T14:28:24.977" v="10297" actId="14100"/>
          <ac:picMkLst>
            <pc:docMk/>
            <pc:sldMk cId="1185693819" sldId="293"/>
            <ac:picMk id="14" creationId="{EF3DDCB1-505B-9DFB-6DE4-98CEC7BCB44D}"/>
          </ac:picMkLst>
        </pc:picChg>
        <pc:picChg chg="add mod">
          <ac:chgData name="Yves Bornhauser (s)" userId="7add2d99-4032-4933-ae91-0874c7fbc61b" providerId="ADAL" clId="{890CA342-91DB-0A4A-A6FC-574C1908866C}" dt="2025-05-18T14:12:49.871" v="9971" actId="1076"/>
          <ac:picMkLst>
            <pc:docMk/>
            <pc:sldMk cId="1185693819" sldId="293"/>
            <ac:picMk id="1026" creationId="{DFF53C44-4BCF-96B1-2B5B-5C648754C753}"/>
          </ac:picMkLst>
        </pc:picChg>
      </pc:sldChg>
      <pc:sldChg chg="new del">
        <pc:chgData name="Yves Bornhauser (s)" userId="7add2d99-4032-4933-ae91-0874c7fbc61b" providerId="ADAL" clId="{890CA342-91DB-0A4A-A6FC-574C1908866C}" dt="2025-05-18T14:10:19.230" v="9893" actId="2696"/>
        <pc:sldMkLst>
          <pc:docMk/>
          <pc:sldMk cId="684832094" sldId="294"/>
        </pc:sldMkLst>
      </pc:sldChg>
      <pc:sldChg chg="addSp delSp modSp mod setBg">
        <pc:chgData name="Yves Bornhauser (s)" userId="7add2d99-4032-4933-ae91-0874c7fbc61b" providerId="ADAL" clId="{890CA342-91DB-0A4A-A6FC-574C1908866C}" dt="2025-05-18T21:21:02.358" v="19384" actId="790"/>
        <pc:sldMkLst>
          <pc:docMk/>
          <pc:sldMk cId="2938400453" sldId="294"/>
        </pc:sldMkLst>
        <pc:spChg chg="mod">
          <ac:chgData name="Yves Bornhauser (s)" userId="7add2d99-4032-4933-ae91-0874c7fbc61b" providerId="ADAL" clId="{890CA342-91DB-0A4A-A6FC-574C1908866C}" dt="2025-05-18T21:21:02.358" v="19384" actId="790"/>
          <ac:spMkLst>
            <pc:docMk/>
            <pc:sldMk cId="2938400453" sldId="294"/>
            <ac:spMk id="2" creationId="{11BECAD6-B3FD-0A07-8CAD-0B155DF47CDD}"/>
          </ac:spMkLst>
        </pc:spChg>
        <pc:picChg chg="add mod">
          <ac:chgData name="Yves Bornhauser (s)" userId="7add2d99-4032-4933-ae91-0874c7fbc61b" providerId="ADAL" clId="{890CA342-91DB-0A4A-A6FC-574C1908866C}" dt="2025-05-18T18:08:01.510" v="16519" actId="14100"/>
          <ac:picMkLst>
            <pc:docMk/>
            <pc:sldMk cId="2938400453" sldId="294"/>
            <ac:picMk id="6" creationId="{04AC11FD-1268-2DF1-2520-90F53C385896}"/>
          </ac:picMkLst>
        </pc:picChg>
      </pc:sldChg>
      <pc:sldChg chg="modSp mod">
        <pc:chgData name="Yves Bornhauser (s)" userId="7add2d99-4032-4933-ae91-0874c7fbc61b" providerId="ADAL" clId="{890CA342-91DB-0A4A-A6FC-574C1908866C}" dt="2025-05-18T21:21:02.358" v="19384" actId="790"/>
        <pc:sldMkLst>
          <pc:docMk/>
          <pc:sldMk cId="3088770211" sldId="295"/>
        </pc:sldMkLst>
        <pc:spChg chg="mod">
          <ac:chgData name="Yves Bornhauser (s)" userId="7add2d99-4032-4933-ae91-0874c7fbc61b" providerId="ADAL" clId="{890CA342-91DB-0A4A-A6FC-574C1908866C}" dt="2025-05-18T21:21:02.358" v="19384" actId="790"/>
          <ac:spMkLst>
            <pc:docMk/>
            <pc:sldMk cId="3088770211" sldId="295"/>
            <ac:spMk id="2" creationId="{6F759502-0485-7D01-45F1-E9277CE503BE}"/>
          </ac:spMkLst>
        </pc:spChg>
        <pc:spChg chg="mod">
          <ac:chgData name="Yves Bornhauser (s)" userId="7add2d99-4032-4933-ae91-0874c7fbc61b" providerId="ADAL" clId="{890CA342-91DB-0A4A-A6FC-574C1908866C}" dt="2025-05-18T21:21:02.358" v="19384" actId="790"/>
          <ac:spMkLst>
            <pc:docMk/>
            <pc:sldMk cId="3088770211" sldId="295"/>
            <ac:spMk id="3" creationId="{9B9ABCBB-EF9A-A262-CFE0-DEDCB86A6F25}"/>
          </ac:spMkLst>
        </pc:spChg>
      </pc:sldChg>
      <pc:sldChg chg="modSp mod">
        <pc:chgData name="Yves Bornhauser (s)" userId="7add2d99-4032-4933-ae91-0874c7fbc61b" providerId="ADAL" clId="{890CA342-91DB-0A4A-A6FC-574C1908866C}" dt="2025-05-18T21:21:02.358" v="19384" actId="790"/>
        <pc:sldMkLst>
          <pc:docMk/>
          <pc:sldMk cId="454520595" sldId="296"/>
        </pc:sldMkLst>
        <pc:spChg chg="mod">
          <ac:chgData name="Yves Bornhauser (s)" userId="7add2d99-4032-4933-ae91-0874c7fbc61b" providerId="ADAL" clId="{890CA342-91DB-0A4A-A6FC-574C1908866C}" dt="2025-05-18T21:21:02.358" v="19384" actId="790"/>
          <ac:spMkLst>
            <pc:docMk/>
            <pc:sldMk cId="454520595" sldId="296"/>
            <ac:spMk id="2" creationId="{E46D5977-3B0B-1A29-D39F-45A0DD71368F}"/>
          </ac:spMkLst>
        </pc:spChg>
        <pc:spChg chg="mod">
          <ac:chgData name="Yves Bornhauser (s)" userId="7add2d99-4032-4933-ae91-0874c7fbc61b" providerId="ADAL" clId="{890CA342-91DB-0A4A-A6FC-574C1908866C}" dt="2025-05-18T21:21:02.358" v="19384" actId="790"/>
          <ac:spMkLst>
            <pc:docMk/>
            <pc:sldMk cId="454520595" sldId="296"/>
            <ac:spMk id="3" creationId="{06208E74-2886-44C3-2843-5610CDED8A40}"/>
          </ac:spMkLst>
        </pc:spChg>
      </pc:sldChg>
      <pc:sldChg chg="modSp mod">
        <pc:chgData name="Yves Bornhauser (s)" userId="7add2d99-4032-4933-ae91-0874c7fbc61b" providerId="ADAL" clId="{890CA342-91DB-0A4A-A6FC-574C1908866C}" dt="2025-05-18T21:21:02.358" v="19384" actId="790"/>
        <pc:sldMkLst>
          <pc:docMk/>
          <pc:sldMk cId="2995549603" sldId="297"/>
        </pc:sldMkLst>
        <pc:spChg chg="mod">
          <ac:chgData name="Yves Bornhauser (s)" userId="7add2d99-4032-4933-ae91-0874c7fbc61b" providerId="ADAL" clId="{890CA342-91DB-0A4A-A6FC-574C1908866C}" dt="2025-05-18T21:21:02.358" v="19384" actId="790"/>
          <ac:spMkLst>
            <pc:docMk/>
            <pc:sldMk cId="2995549603" sldId="297"/>
            <ac:spMk id="2" creationId="{A9C95262-74A3-0FE1-EFC5-439946222FF7}"/>
          </ac:spMkLst>
        </pc:spChg>
        <pc:spChg chg="mod">
          <ac:chgData name="Yves Bornhauser (s)" userId="7add2d99-4032-4933-ae91-0874c7fbc61b" providerId="ADAL" clId="{890CA342-91DB-0A4A-A6FC-574C1908866C}" dt="2025-05-18T21:21:02.358" v="19384" actId="790"/>
          <ac:spMkLst>
            <pc:docMk/>
            <pc:sldMk cId="2995549603" sldId="297"/>
            <ac:spMk id="3" creationId="{21A9D7CD-F2D8-F392-2993-63FE8E14A82D}"/>
          </ac:spMkLst>
        </pc:spChg>
      </pc:sldChg>
      <pc:sldChg chg="modSp new mod">
        <pc:chgData name="Yves Bornhauser (s)" userId="7add2d99-4032-4933-ae91-0874c7fbc61b" providerId="ADAL" clId="{890CA342-91DB-0A4A-A6FC-574C1908866C}" dt="2025-05-18T21:21:02.358" v="19384" actId="790"/>
        <pc:sldMkLst>
          <pc:docMk/>
          <pc:sldMk cId="2148844008" sldId="298"/>
        </pc:sldMkLst>
        <pc:spChg chg="mod">
          <ac:chgData name="Yves Bornhauser (s)" userId="7add2d99-4032-4933-ae91-0874c7fbc61b" providerId="ADAL" clId="{890CA342-91DB-0A4A-A6FC-574C1908866C}" dt="2025-05-18T21:21:02.358" v="19384" actId="790"/>
          <ac:spMkLst>
            <pc:docMk/>
            <pc:sldMk cId="2148844008" sldId="298"/>
            <ac:spMk id="2" creationId="{3322DF78-7F77-4AFF-B10D-4C829C0442F8}"/>
          </ac:spMkLst>
        </pc:spChg>
        <pc:spChg chg="mod">
          <ac:chgData name="Yves Bornhauser (s)" userId="7add2d99-4032-4933-ae91-0874c7fbc61b" providerId="ADAL" clId="{890CA342-91DB-0A4A-A6FC-574C1908866C}" dt="2025-05-18T21:21:02.358" v="19384" actId="790"/>
          <ac:spMkLst>
            <pc:docMk/>
            <pc:sldMk cId="2148844008" sldId="298"/>
            <ac:spMk id="3" creationId="{F173B647-6BB2-556C-6C42-15F8D13D38FF}"/>
          </ac:spMkLst>
        </pc:spChg>
      </pc:sldChg>
      <pc:sldChg chg="addSp delSp modSp new mod setBg">
        <pc:chgData name="Yves Bornhauser (s)" userId="7add2d99-4032-4933-ae91-0874c7fbc61b" providerId="ADAL" clId="{890CA342-91DB-0A4A-A6FC-574C1908866C}" dt="2025-05-18T21:21:02.358" v="19384" actId="790"/>
        <pc:sldMkLst>
          <pc:docMk/>
          <pc:sldMk cId="331671932" sldId="299"/>
        </pc:sldMkLst>
        <pc:spChg chg="mod">
          <ac:chgData name="Yves Bornhauser (s)" userId="7add2d99-4032-4933-ae91-0874c7fbc61b" providerId="ADAL" clId="{890CA342-91DB-0A4A-A6FC-574C1908866C}" dt="2025-05-18T21:21:02.358" v="19384" actId="790"/>
          <ac:spMkLst>
            <pc:docMk/>
            <pc:sldMk cId="331671932" sldId="299"/>
            <ac:spMk id="2" creationId="{84F44B4F-404A-E007-8660-AFA0502205B7}"/>
          </ac:spMkLst>
        </pc:spChg>
        <pc:spChg chg="mod">
          <ac:chgData name="Yves Bornhauser (s)" userId="7add2d99-4032-4933-ae91-0874c7fbc61b" providerId="ADAL" clId="{890CA342-91DB-0A4A-A6FC-574C1908866C}" dt="2025-05-18T21:21:02.358" v="19384" actId="790"/>
          <ac:spMkLst>
            <pc:docMk/>
            <pc:sldMk cId="331671932" sldId="299"/>
            <ac:spMk id="3" creationId="{1AA3AF21-F394-F97B-E244-393834A4113A}"/>
          </ac:spMkLst>
        </pc:spChg>
        <pc:picChg chg="add mod ord">
          <ac:chgData name="Yves Bornhauser (s)" userId="7add2d99-4032-4933-ae91-0874c7fbc61b" providerId="ADAL" clId="{890CA342-91DB-0A4A-A6FC-574C1908866C}" dt="2025-05-18T16:01:14.982" v="12345" actId="1076"/>
          <ac:picMkLst>
            <pc:docMk/>
            <pc:sldMk cId="331671932" sldId="299"/>
            <ac:picMk id="4" creationId="{0E3F2A42-1BFE-E3FE-7472-69E493EC73AA}"/>
          </ac:picMkLst>
        </pc:picChg>
        <pc:picChg chg="add mod">
          <ac:chgData name="Yves Bornhauser (s)" userId="7add2d99-4032-4933-ae91-0874c7fbc61b" providerId="ADAL" clId="{890CA342-91DB-0A4A-A6FC-574C1908866C}" dt="2025-05-18T15:57:59.746" v="12207" actId="1076"/>
          <ac:picMkLst>
            <pc:docMk/>
            <pc:sldMk cId="331671932" sldId="299"/>
            <ac:picMk id="5" creationId="{B707274E-215C-97CD-4A8B-84A733B8B82D}"/>
          </ac:picMkLst>
        </pc:picChg>
      </pc:sldChg>
      <pc:sldChg chg="addSp modSp new mod">
        <pc:chgData name="Yves Bornhauser (s)" userId="7add2d99-4032-4933-ae91-0874c7fbc61b" providerId="ADAL" clId="{890CA342-91DB-0A4A-A6FC-574C1908866C}" dt="2025-05-18T21:21:02.358" v="19384" actId="790"/>
        <pc:sldMkLst>
          <pc:docMk/>
          <pc:sldMk cId="101207978" sldId="300"/>
        </pc:sldMkLst>
        <pc:spChg chg="mod">
          <ac:chgData name="Yves Bornhauser (s)" userId="7add2d99-4032-4933-ae91-0874c7fbc61b" providerId="ADAL" clId="{890CA342-91DB-0A4A-A6FC-574C1908866C}" dt="2025-05-18T21:21:02.358" v="19384" actId="790"/>
          <ac:spMkLst>
            <pc:docMk/>
            <pc:sldMk cId="101207978" sldId="300"/>
            <ac:spMk id="2" creationId="{5862C69B-E54E-B111-FEA7-3FE20030D537}"/>
          </ac:spMkLst>
        </pc:spChg>
        <pc:spChg chg="mod">
          <ac:chgData name="Yves Bornhauser (s)" userId="7add2d99-4032-4933-ae91-0874c7fbc61b" providerId="ADAL" clId="{890CA342-91DB-0A4A-A6FC-574C1908866C}" dt="2025-05-18T21:21:02.358" v="19384" actId="790"/>
          <ac:spMkLst>
            <pc:docMk/>
            <pc:sldMk cId="101207978" sldId="300"/>
            <ac:spMk id="3" creationId="{F23C6E7C-52DF-8B60-3028-4D90F6D02BD1}"/>
          </ac:spMkLst>
        </pc:spChg>
        <pc:picChg chg="add mod">
          <ac:chgData name="Yves Bornhauser (s)" userId="7add2d99-4032-4933-ae91-0874c7fbc61b" providerId="ADAL" clId="{890CA342-91DB-0A4A-A6FC-574C1908866C}" dt="2025-05-18T16:09:31.383" v="13148" actId="1076"/>
          <ac:picMkLst>
            <pc:docMk/>
            <pc:sldMk cId="101207978" sldId="300"/>
            <ac:picMk id="4" creationId="{5E5E00ED-3AAB-BAA2-5B6A-4EF4DE743DC5}"/>
          </ac:picMkLst>
        </pc:picChg>
        <pc:picChg chg="add mod">
          <ac:chgData name="Yves Bornhauser (s)" userId="7add2d99-4032-4933-ae91-0874c7fbc61b" providerId="ADAL" clId="{890CA342-91DB-0A4A-A6FC-574C1908866C}" dt="2025-05-18T16:09:34.422" v="13149" actId="1076"/>
          <ac:picMkLst>
            <pc:docMk/>
            <pc:sldMk cId="101207978" sldId="300"/>
            <ac:picMk id="5" creationId="{77B2CB47-9503-C46D-CA76-39640346F456}"/>
          </ac:picMkLst>
        </pc:picChg>
      </pc:sldChg>
      <pc:sldChg chg="addSp modSp new mod">
        <pc:chgData name="Yves Bornhauser (s)" userId="7add2d99-4032-4933-ae91-0874c7fbc61b" providerId="ADAL" clId="{890CA342-91DB-0A4A-A6FC-574C1908866C}" dt="2025-05-18T21:21:02.358" v="19384" actId="790"/>
        <pc:sldMkLst>
          <pc:docMk/>
          <pc:sldMk cId="1612371709" sldId="301"/>
        </pc:sldMkLst>
        <pc:spChg chg="mod">
          <ac:chgData name="Yves Bornhauser (s)" userId="7add2d99-4032-4933-ae91-0874c7fbc61b" providerId="ADAL" clId="{890CA342-91DB-0A4A-A6FC-574C1908866C}" dt="2025-05-18T21:21:02.358" v="19384" actId="790"/>
          <ac:spMkLst>
            <pc:docMk/>
            <pc:sldMk cId="1612371709" sldId="301"/>
            <ac:spMk id="2" creationId="{323B943C-B173-99DE-AEA7-08A8C347F9DE}"/>
          </ac:spMkLst>
        </pc:spChg>
        <pc:spChg chg="mod">
          <ac:chgData name="Yves Bornhauser (s)" userId="7add2d99-4032-4933-ae91-0874c7fbc61b" providerId="ADAL" clId="{890CA342-91DB-0A4A-A6FC-574C1908866C}" dt="2025-05-18T21:21:02.358" v="19384" actId="790"/>
          <ac:spMkLst>
            <pc:docMk/>
            <pc:sldMk cId="1612371709" sldId="301"/>
            <ac:spMk id="3" creationId="{85908A3B-6E57-7A07-64C1-C0F619D935D1}"/>
          </ac:spMkLst>
        </pc:spChg>
        <pc:picChg chg="add mod">
          <ac:chgData name="Yves Bornhauser (s)" userId="7add2d99-4032-4933-ae91-0874c7fbc61b" providerId="ADAL" clId="{890CA342-91DB-0A4A-A6FC-574C1908866C}" dt="2025-05-18T16:13:04.893" v="13465" actId="1076"/>
          <ac:picMkLst>
            <pc:docMk/>
            <pc:sldMk cId="1612371709" sldId="301"/>
            <ac:picMk id="4" creationId="{F495C2D7-A756-BB28-4E8C-345A474E7A8F}"/>
          </ac:picMkLst>
        </pc:picChg>
        <pc:picChg chg="add mod">
          <ac:chgData name="Yves Bornhauser (s)" userId="7add2d99-4032-4933-ae91-0874c7fbc61b" providerId="ADAL" clId="{890CA342-91DB-0A4A-A6FC-574C1908866C}" dt="2025-05-18T16:13:36.988" v="13467" actId="1076"/>
          <ac:picMkLst>
            <pc:docMk/>
            <pc:sldMk cId="1612371709" sldId="301"/>
            <ac:picMk id="5" creationId="{C43C7308-FC3E-9211-4C71-16C1453612BE}"/>
          </ac:picMkLst>
        </pc:picChg>
        <pc:picChg chg="add mod">
          <ac:chgData name="Yves Bornhauser (s)" userId="7add2d99-4032-4933-ae91-0874c7fbc61b" providerId="ADAL" clId="{890CA342-91DB-0A4A-A6FC-574C1908866C}" dt="2025-05-18T16:17:44.819" v="13540" actId="1076"/>
          <ac:picMkLst>
            <pc:docMk/>
            <pc:sldMk cId="1612371709" sldId="301"/>
            <ac:picMk id="6" creationId="{17871B5C-1C46-39F5-6B0F-6A2829E2E2BE}"/>
          </ac:picMkLst>
        </pc:picChg>
        <pc:picChg chg="add mod">
          <ac:chgData name="Yves Bornhauser (s)" userId="7add2d99-4032-4933-ae91-0874c7fbc61b" providerId="ADAL" clId="{890CA342-91DB-0A4A-A6FC-574C1908866C}" dt="2025-05-18T16:19:07.581" v="13675" actId="1076"/>
          <ac:picMkLst>
            <pc:docMk/>
            <pc:sldMk cId="1612371709" sldId="301"/>
            <ac:picMk id="7" creationId="{FEDD8DD0-50D0-81EB-FD11-70313DE614BC}"/>
          </ac:picMkLst>
        </pc:picChg>
      </pc:sldChg>
      <pc:sldChg chg="addSp modSp new mod">
        <pc:chgData name="Yves Bornhauser (s)" userId="7add2d99-4032-4933-ae91-0874c7fbc61b" providerId="ADAL" clId="{890CA342-91DB-0A4A-A6FC-574C1908866C}" dt="2025-05-18T21:21:02.358" v="19384" actId="790"/>
        <pc:sldMkLst>
          <pc:docMk/>
          <pc:sldMk cId="3480345790" sldId="302"/>
        </pc:sldMkLst>
        <pc:spChg chg="mod">
          <ac:chgData name="Yves Bornhauser (s)" userId="7add2d99-4032-4933-ae91-0874c7fbc61b" providerId="ADAL" clId="{890CA342-91DB-0A4A-A6FC-574C1908866C}" dt="2025-05-18T21:21:02.358" v="19384" actId="790"/>
          <ac:spMkLst>
            <pc:docMk/>
            <pc:sldMk cId="3480345790" sldId="302"/>
            <ac:spMk id="2" creationId="{5FE6B651-FB53-C865-65AD-A82F13ABA898}"/>
          </ac:spMkLst>
        </pc:spChg>
        <pc:spChg chg="mod">
          <ac:chgData name="Yves Bornhauser (s)" userId="7add2d99-4032-4933-ae91-0874c7fbc61b" providerId="ADAL" clId="{890CA342-91DB-0A4A-A6FC-574C1908866C}" dt="2025-05-18T21:21:02.358" v="19384" actId="790"/>
          <ac:spMkLst>
            <pc:docMk/>
            <pc:sldMk cId="3480345790" sldId="302"/>
            <ac:spMk id="3" creationId="{C06E0D10-B249-4833-10B1-67416E37FC3D}"/>
          </ac:spMkLst>
        </pc:spChg>
        <pc:picChg chg="add mod">
          <ac:chgData name="Yves Bornhauser (s)" userId="7add2d99-4032-4933-ae91-0874c7fbc61b" providerId="ADAL" clId="{890CA342-91DB-0A4A-A6FC-574C1908866C}" dt="2025-05-18T16:24:26.581" v="14111" actId="1076"/>
          <ac:picMkLst>
            <pc:docMk/>
            <pc:sldMk cId="3480345790" sldId="302"/>
            <ac:picMk id="4" creationId="{B005FAE6-DBA7-074D-CA93-20988E395333}"/>
          </ac:picMkLst>
        </pc:picChg>
      </pc:sldChg>
      <pc:sldChg chg="modSp mod">
        <pc:chgData name="Yves Bornhauser (s)" userId="7add2d99-4032-4933-ae91-0874c7fbc61b" providerId="ADAL" clId="{890CA342-91DB-0A4A-A6FC-574C1908866C}" dt="2025-05-18T21:21:02.358" v="19384" actId="790"/>
        <pc:sldMkLst>
          <pc:docMk/>
          <pc:sldMk cId="570983371" sldId="303"/>
        </pc:sldMkLst>
        <pc:spChg chg="mod">
          <ac:chgData name="Yves Bornhauser (s)" userId="7add2d99-4032-4933-ae91-0874c7fbc61b" providerId="ADAL" clId="{890CA342-91DB-0A4A-A6FC-574C1908866C}" dt="2025-05-18T21:21:02.358" v="19384" actId="790"/>
          <ac:spMkLst>
            <pc:docMk/>
            <pc:sldMk cId="570983371" sldId="303"/>
            <ac:spMk id="2" creationId="{164268A9-A322-B46D-7891-E7DF1C63E831}"/>
          </ac:spMkLst>
        </pc:spChg>
        <pc:spChg chg="mod">
          <ac:chgData name="Yves Bornhauser (s)" userId="7add2d99-4032-4933-ae91-0874c7fbc61b" providerId="ADAL" clId="{890CA342-91DB-0A4A-A6FC-574C1908866C}" dt="2025-05-18T21:21:02.358" v="19384" actId="790"/>
          <ac:spMkLst>
            <pc:docMk/>
            <pc:sldMk cId="570983371" sldId="303"/>
            <ac:spMk id="10" creationId="{F0C7B326-F606-7993-F177-1B52F2EDC3C9}"/>
          </ac:spMkLst>
        </pc:spChg>
        <pc:spChg chg="mod">
          <ac:chgData name="Yves Bornhauser (s)" userId="7add2d99-4032-4933-ae91-0874c7fbc61b" providerId="ADAL" clId="{890CA342-91DB-0A4A-A6FC-574C1908866C}" dt="2025-05-18T21:21:02.358" v="19384" actId="790"/>
          <ac:spMkLst>
            <pc:docMk/>
            <pc:sldMk cId="570983371" sldId="303"/>
            <ac:spMk id="11" creationId="{0481B939-3DBA-2D6F-2D99-4A8A68255E40}"/>
          </ac:spMkLst>
        </pc:spChg>
        <pc:spChg chg="mod">
          <ac:chgData name="Yves Bornhauser (s)" userId="7add2d99-4032-4933-ae91-0874c7fbc61b" providerId="ADAL" clId="{890CA342-91DB-0A4A-A6FC-574C1908866C}" dt="2025-05-18T21:21:02.358" v="19384" actId="790"/>
          <ac:spMkLst>
            <pc:docMk/>
            <pc:sldMk cId="570983371" sldId="303"/>
            <ac:spMk id="13" creationId="{25DC2E07-4C39-5E64-C2C6-93206899EFBD}"/>
          </ac:spMkLst>
        </pc:spChg>
      </pc:sldChg>
      <pc:sldChg chg="modSp mod">
        <pc:chgData name="Yves Bornhauser (s)" userId="7add2d99-4032-4933-ae91-0874c7fbc61b" providerId="ADAL" clId="{890CA342-91DB-0A4A-A6FC-574C1908866C}" dt="2025-05-18T21:21:02.358" v="19384" actId="790"/>
        <pc:sldMkLst>
          <pc:docMk/>
          <pc:sldMk cId="3309023913" sldId="304"/>
        </pc:sldMkLst>
        <pc:spChg chg="mod">
          <ac:chgData name="Yves Bornhauser (s)" userId="7add2d99-4032-4933-ae91-0874c7fbc61b" providerId="ADAL" clId="{890CA342-91DB-0A4A-A6FC-574C1908866C}" dt="2025-05-18T21:21:02.358" v="19384" actId="790"/>
          <ac:spMkLst>
            <pc:docMk/>
            <pc:sldMk cId="3309023913" sldId="304"/>
            <ac:spMk id="2" creationId="{AAE079D0-626E-1BD2-DB8D-0F226F3928C6}"/>
          </ac:spMkLst>
        </pc:spChg>
        <pc:spChg chg="mod">
          <ac:chgData name="Yves Bornhauser (s)" userId="7add2d99-4032-4933-ae91-0874c7fbc61b" providerId="ADAL" clId="{890CA342-91DB-0A4A-A6FC-574C1908866C}" dt="2025-05-18T21:21:02.358" v="19384" actId="790"/>
          <ac:spMkLst>
            <pc:docMk/>
            <pc:sldMk cId="3309023913" sldId="304"/>
            <ac:spMk id="3" creationId="{9B9E0EAB-F1A4-128A-9C15-1573FEB666D1}"/>
          </ac:spMkLst>
        </pc:spChg>
      </pc:sldChg>
      <pc:sldChg chg="modSp new mod">
        <pc:chgData name="Yves Bornhauser (s)" userId="7add2d99-4032-4933-ae91-0874c7fbc61b" providerId="ADAL" clId="{890CA342-91DB-0A4A-A6FC-574C1908866C}" dt="2025-05-18T21:21:02.358" v="19384" actId="790"/>
        <pc:sldMkLst>
          <pc:docMk/>
          <pc:sldMk cId="99585021" sldId="305"/>
        </pc:sldMkLst>
        <pc:spChg chg="mod">
          <ac:chgData name="Yves Bornhauser (s)" userId="7add2d99-4032-4933-ae91-0874c7fbc61b" providerId="ADAL" clId="{890CA342-91DB-0A4A-A6FC-574C1908866C}" dt="2025-05-18T21:21:02.358" v="19384" actId="790"/>
          <ac:spMkLst>
            <pc:docMk/>
            <pc:sldMk cId="99585021" sldId="305"/>
            <ac:spMk id="2" creationId="{55CEA92A-A554-D475-B8C7-D5BA68D40D8D}"/>
          </ac:spMkLst>
        </pc:spChg>
        <pc:spChg chg="mod">
          <ac:chgData name="Yves Bornhauser (s)" userId="7add2d99-4032-4933-ae91-0874c7fbc61b" providerId="ADAL" clId="{890CA342-91DB-0A4A-A6FC-574C1908866C}" dt="2025-05-18T21:21:02.358" v="19384" actId="790"/>
          <ac:spMkLst>
            <pc:docMk/>
            <pc:sldMk cId="99585021" sldId="305"/>
            <ac:spMk id="3" creationId="{74A555EC-3CDD-AA57-FF68-55B04E23269C}"/>
          </ac:spMkLst>
        </pc:spChg>
      </pc:sldChg>
      <pc:sldChg chg="addSp delSp modSp new mod">
        <pc:chgData name="Yves Bornhauser (s)" userId="7add2d99-4032-4933-ae91-0874c7fbc61b" providerId="ADAL" clId="{890CA342-91DB-0A4A-A6FC-574C1908866C}" dt="2025-05-18T21:21:02.358" v="19384" actId="790"/>
        <pc:sldMkLst>
          <pc:docMk/>
          <pc:sldMk cId="3342755242" sldId="306"/>
        </pc:sldMkLst>
        <pc:spChg chg="mod">
          <ac:chgData name="Yves Bornhauser (s)" userId="7add2d99-4032-4933-ae91-0874c7fbc61b" providerId="ADAL" clId="{890CA342-91DB-0A4A-A6FC-574C1908866C}" dt="2025-05-18T21:21:02.358" v="19384" actId="790"/>
          <ac:spMkLst>
            <pc:docMk/>
            <pc:sldMk cId="3342755242" sldId="306"/>
            <ac:spMk id="2" creationId="{8D6E7D06-485D-748C-80BA-5D0ED7649D74}"/>
          </ac:spMkLst>
        </pc:spChg>
        <pc:spChg chg="add mod">
          <ac:chgData name="Yves Bornhauser (s)" userId="7add2d99-4032-4933-ae91-0874c7fbc61b" providerId="ADAL" clId="{890CA342-91DB-0A4A-A6FC-574C1908866C}" dt="2025-05-18T21:21:02.358" v="19384" actId="790"/>
          <ac:spMkLst>
            <pc:docMk/>
            <pc:sldMk cId="3342755242" sldId="306"/>
            <ac:spMk id="5" creationId="{982FA65F-683E-7CF2-6AF9-301A572BCFCB}"/>
          </ac:spMkLst>
        </pc:spChg>
        <pc:picChg chg="add mod">
          <ac:chgData name="Yves Bornhauser (s)" userId="7add2d99-4032-4933-ae91-0874c7fbc61b" providerId="ADAL" clId="{890CA342-91DB-0A4A-A6FC-574C1908866C}" dt="2025-05-18T16:26:34.428" v="14519" actId="1076"/>
          <ac:picMkLst>
            <pc:docMk/>
            <pc:sldMk cId="3342755242" sldId="306"/>
            <ac:picMk id="4" creationId="{11A14A28-32D3-51B5-A777-D71772BD265A}"/>
          </ac:picMkLst>
        </pc:picChg>
      </pc:sldChg>
      <pc:sldChg chg="modSp mod">
        <pc:chgData name="Yves Bornhauser (s)" userId="7add2d99-4032-4933-ae91-0874c7fbc61b" providerId="ADAL" clId="{890CA342-91DB-0A4A-A6FC-574C1908866C}" dt="2025-05-18T21:21:02.358" v="19384" actId="790"/>
        <pc:sldMkLst>
          <pc:docMk/>
          <pc:sldMk cId="3984655772" sldId="307"/>
        </pc:sldMkLst>
        <pc:spChg chg="mod">
          <ac:chgData name="Yves Bornhauser (s)" userId="7add2d99-4032-4933-ae91-0874c7fbc61b" providerId="ADAL" clId="{890CA342-91DB-0A4A-A6FC-574C1908866C}" dt="2025-05-18T21:21:02.358" v="19384" actId="790"/>
          <ac:spMkLst>
            <pc:docMk/>
            <pc:sldMk cId="3984655772" sldId="307"/>
            <ac:spMk id="2" creationId="{558AFE91-6918-9D00-B3E1-D2B9716B1DA1}"/>
          </ac:spMkLst>
        </pc:spChg>
        <pc:spChg chg="mod">
          <ac:chgData name="Yves Bornhauser (s)" userId="7add2d99-4032-4933-ae91-0874c7fbc61b" providerId="ADAL" clId="{890CA342-91DB-0A4A-A6FC-574C1908866C}" dt="2025-05-18T21:21:02.358" v="19384" actId="790"/>
          <ac:spMkLst>
            <pc:docMk/>
            <pc:sldMk cId="3984655772" sldId="307"/>
            <ac:spMk id="3" creationId="{26DF799F-5C3C-67A2-3409-F2275CF14CDB}"/>
          </ac:spMkLst>
        </pc:spChg>
      </pc:sldChg>
      <pc:sldChg chg="modSp mod">
        <pc:chgData name="Yves Bornhauser (s)" userId="7add2d99-4032-4933-ae91-0874c7fbc61b" providerId="ADAL" clId="{890CA342-91DB-0A4A-A6FC-574C1908866C}" dt="2025-05-18T21:21:02.358" v="19384" actId="790"/>
        <pc:sldMkLst>
          <pc:docMk/>
          <pc:sldMk cId="3908875202" sldId="308"/>
        </pc:sldMkLst>
        <pc:spChg chg="mod">
          <ac:chgData name="Yves Bornhauser (s)" userId="7add2d99-4032-4933-ae91-0874c7fbc61b" providerId="ADAL" clId="{890CA342-91DB-0A4A-A6FC-574C1908866C}" dt="2025-05-18T21:21:02.358" v="19384" actId="790"/>
          <ac:spMkLst>
            <pc:docMk/>
            <pc:sldMk cId="3908875202" sldId="308"/>
            <ac:spMk id="2" creationId="{910B38DD-CD5B-4BF3-93DD-B21C04678991}"/>
          </ac:spMkLst>
        </pc:spChg>
        <pc:spChg chg="mod">
          <ac:chgData name="Yves Bornhauser (s)" userId="7add2d99-4032-4933-ae91-0874c7fbc61b" providerId="ADAL" clId="{890CA342-91DB-0A4A-A6FC-574C1908866C}" dt="2025-05-18T21:21:02.358" v="19384" actId="790"/>
          <ac:spMkLst>
            <pc:docMk/>
            <pc:sldMk cId="3908875202" sldId="308"/>
            <ac:spMk id="3" creationId="{321F0734-77A5-93CE-D73B-7487B9ED3D9B}"/>
          </ac:spMkLst>
        </pc:spChg>
      </pc:sldChg>
      <pc:sldChg chg="modSp mod">
        <pc:chgData name="Yves Bornhauser (s)" userId="7add2d99-4032-4933-ae91-0874c7fbc61b" providerId="ADAL" clId="{890CA342-91DB-0A4A-A6FC-574C1908866C}" dt="2025-05-18T21:21:02.358" v="19384" actId="790"/>
        <pc:sldMkLst>
          <pc:docMk/>
          <pc:sldMk cId="2278894473" sldId="309"/>
        </pc:sldMkLst>
        <pc:spChg chg="mod">
          <ac:chgData name="Yves Bornhauser (s)" userId="7add2d99-4032-4933-ae91-0874c7fbc61b" providerId="ADAL" clId="{890CA342-91DB-0A4A-A6FC-574C1908866C}" dt="2025-05-18T21:21:02.358" v="19384" actId="790"/>
          <ac:spMkLst>
            <pc:docMk/>
            <pc:sldMk cId="2278894473" sldId="309"/>
            <ac:spMk id="2" creationId="{AE2595EE-7350-F4E8-992C-AE06633CE23B}"/>
          </ac:spMkLst>
        </pc:spChg>
      </pc:sldChg>
      <pc:sldChg chg="modSp mod">
        <pc:chgData name="Yves Bornhauser (s)" userId="7add2d99-4032-4933-ae91-0874c7fbc61b" providerId="ADAL" clId="{890CA342-91DB-0A4A-A6FC-574C1908866C}" dt="2025-05-18T21:21:02.358" v="19384" actId="790"/>
        <pc:sldMkLst>
          <pc:docMk/>
          <pc:sldMk cId="2355913817" sldId="310"/>
        </pc:sldMkLst>
        <pc:spChg chg="mod">
          <ac:chgData name="Yves Bornhauser (s)" userId="7add2d99-4032-4933-ae91-0874c7fbc61b" providerId="ADAL" clId="{890CA342-91DB-0A4A-A6FC-574C1908866C}" dt="2025-05-18T21:21:02.358" v="19384" actId="790"/>
          <ac:spMkLst>
            <pc:docMk/>
            <pc:sldMk cId="2355913817" sldId="310"/>
            <ac:spMk id="2" creationId="{8346029D-0C67-17D6-A3D5-7C691B63AFDC}"/>
          </ac:spMkLst>
        </pc:spChg>
        <pc:spChg chg="mod">
          <ac:chgData name="Yves Bornhauser (s)" userId="7add2d99-4032-4933-ae91-0874c7fbc61b" providerId="ADAL" clId="{890CA342-91DB-0A4A-A6FC-574C1908866C}" dt="2025-05-18T21:21:02.358" v="19384" actId="790"/>
          <ac:spMkLst>
            <pc:docMk/>
            <pc:sldMk cId="2355913817" sldId="310"/>
            <ac:spMk id="3" creationId="{42228345-539E-2293-3B5A-8DF0D27D2245}"/>
          </ac:spMkLst>
        </pc:spChg>
      </pc:sldChg>
      <pc:sldChg chg="addSp delSp modSp add mod">
        <pc:chgData name="Yves Bornhauser (s)" userId="7add2d99-4032-4933-ae91-0874c7fbc61b" providerId="ADAL" clId="{890CA342-91DB-0A4A-A6FC-574C1908866C}" dt="2025-05-18T21:21:02.358" v="19384" actId="790"/>
        <pc:sldMkLst>
          <pc:docMk/>
          <pc:sldMk cId="487104160" sldId="311"/>
        </pc:sldMkLst>
        <pc:spChg chg="mod">
          <ac:chgData name="Yves Bornhauser (s)" userId="7add2d99-4032-4933-ae91-0874c7fbc61b" providerId="ADAL" clId="{890CA342-91DB-0A4A-A6FC-574C1908866C}" dt="2025-05-18T21:21:02.358" v="19384" actId="790"/>
          <ac:spMkLst>
            <pc:docMk/>
            <pc:sldMk cId="487104160" sldId="311"/>
            <ac:spMk id="2" creationId="{22E22CD8-5D16-F7C0-88F9-100F0E2600EE}"/>
          </ac:spMkLst>
        </pc:spChg>
        <pc:spChg chg="mod">
          <ac:chgData name="Yves Bornhauser (s)" userId="7add2d99-4032-4933-ae91-0874c7fbc61b" providerId="ADAL" clId="{890CA342-91DB-0A4A-A6FC-574C1908866C}" dt="2025-05-18T21:21:02.358" v="19384" actId="790"/>
          <ac:spMkLst>
            <pc:docMk/>
            <pc:sldMk cId="487104160" sldId="311"/>
            <ac:spMk id="3" creationId="{1C5FD462-DA79-1EC6-0AF4-5811717F21AD}"/>
          </ac:spMkLst>
        </pc:spChg>
        <pc:picChg chg="add mod">
          <ac:chgData name="Yves Bornhauser (s)" userId="7add2d99-4032-4933-ae91-0874c7fbc61b" providerId="ADAL" clId="{890CA342-91DB-0A4A-A6FC-574C1908866C}" dt="2025-05-18T20:32:29.301" v="18125" actId="1076"/>
          <ac:picMkLst>
            <pc:docMk/>
            <pc:sldMk cId="487104160" sldId="311"/>
            <ac:picMk id="5" creationId="{60F4515B-FA9E-E981-FF1D-3ABE9934E553}"/>
          </ac:picMkLst>
        </pc:picChg>
      </pc:sldChg>
      <pc:sldChg chg="addSp modSp add mod">
        <pc:chgData name="Yves Bornhauser (s)" userId="7add2d99-4032-4933-ae91-0874c7fbc61b" providerId="ADAL" clId="{890CA342-91DB-0A4A-A6FC-574C1908866C}" dt="2025-05-18T21:21:02.358" v="19384" actId="790"/>
        <pc:sldMkLst>
          <pc:docMk/>
          <pc:sldMk cId="1473964391" sldId="312"/>
        </pc:sldMkLst>
        <pc:spChg chg="mod">
          <ac:chgData name="Yves Bornhauser (s)" userId="7add2d99-4032-4933-ae91-0874c7fbc61b" providerId="ADAL" clId="{890CA342-91DB-0A4A-A6FC-574C1908866C}" dt="2025-05-18T21:21:02.358" v="19384" actId="790"/>
          <ac:spMkLst>
            <pc:docMk/>
            <pc:sldMk cId="1473964391" sldId="312"/>
            <ac:spMk id="2" creationId="{9B357CA8-935A-B609-A64C-21589EF1F0B2}"/>
          </ac:spMkLst>
        </pc:spChg>
        <pc:spChg chg="mod">
          <ac:chgData name="Yves Bornhauser (s)" userId="7add2d99-4032-4933-ae91-0874c7fbc61b" providerId="ADAL" clId="{890CA342-91DB-0A4A-A6FC-574C1908866C}" dt="2025-05-18T21:21:02.358" v="19384" actId="790"/>
          <ac:spMkLst>
            <pc:docMk/>
            <pc:sldMk cId="1473964391" sldId="312"/>
            <ac:spMk id="3" creationId="{DD9BF0F0-F0A0-EF13-A8FD-D6650826F1D2}"/>
          </ac:spMkLst>
        </pc:spChg>
        <pc:spChg chg="add mod">
          <ac:chgData name="Yves Bornhauser (s)" userId="7add2d99-4032-4933-ae91-0874c7fbc61b" providerId="ADAL" clId="{890CA342-91DB-0A4A-A6FC-574C1908866C}" dt="2025-05-18T21:21:02.358" v="19384" actId="790"/>
          <ac:spMkLst>
            <pc:docMk/>
            <pc:sldMk cId="1473964391" sldId="312"/>
            <ac:spMk id="4" creationId="{32EECB4B-BC8A-16B0-1D3B-6207EAC564F3}"/>
          </ac:spMkLst>
        </pc:spChg>
        <pc:picChg chg="add mod">
          <ac:chgData name="Yves Bornhauser (s)" userId="7add2d99-4032-4933-ae91-0874c7fbc61b" providerId="ADAL" clId="{890CA342-91DB-0A4A-A6FC-574C1908866C}" dt="2025-05-18T20:49:33.032" v="18499" actId="1076"/>
          <ac:picMkLst>
            <pc:docMk/>
            <pc:sldMk cId="1473964391" sldId="312"/>
            <ac:picMk id="5" creationId="{1E45E2FC-772F-861D-9288-EB189534C3F0}"/>
          </ac:picMkLst>
        </pc:picChg>
      </pc:sldChg>
      <pc:sldChg chg="addSp delSp modSp new mod setBg">
        <pc:chgData name="Yves Bornhauser (s)" userId="7add2d99-4032-4933-ae91-0874c7fbc61b" providerId="ADAL" clId="{890CA342-91DB-0A4A-A6FC-574C1908866C}" dt="2025-05-18T21:21:02.358" v="19384" actId="790"/>
        <pc:sldMkLst>
          <pc:docMk/>
          <pc:sldMk cId="55602853" sldId="313"/>
        </pc:sldMkLst>
        <pc:spChg chg="mod">
          <ac:chgData name="Yves Bornhauser (s)" userId="7add2d99-4032-4933-ae91-0874c7fbc61b" providerId="ADAL" clId="{890CA342-91DB-0A4A-A6FC-574C1908866C}" dt="2025-05-18T21:21:02.358" v="19384" actId="790"/>
          <ac:spMkLst>
            <pc:docMk/>
            <pc:sldMk cId="55602853" sldId="313"/>
            <ac:spMk id="2" creationId="{B95E1F1B-C720-393E-9230-62776E2E500A}"/>
          </ac:spMkLst>
        </pc:spChg>
        <pc:spChg chg="add mod">
          <ac:chgData name="Yves Bornhauser (s)" userId="7add2d99-4032-4933-ae91-0874c7fbc61b" providerId="ADAL" clId="{890CA342-91DB-0A4A-A6FC-574C1908866C}" dt="2025-05-18T21:21:02.358" v="19384" actId="790"/>
          <ac:spMkLst>
            <pc:docMk/>
            <pc:sldMk cId="55602853" sldId="313"/>
            <ac:spMk id="5" creationId="{B1914C5A-3C26-CCAD-EEAF-82D244FA35E2}"/>
          </ac:spMkLst>
        </pc:spChg>
        <pc:picChg chg="add mod ord">
          <ac:chgData name="Yves Bornhauser (s)" userId="7add2d99-4032-4933-ae91-0874c7fbc61b" providerId="ADAL" clId="{890CA342-91DB-0A4A-A6FC-574C1908866C}" dt="2025-05-18T21:19:34.051" v="19379" actId="26606"/>
          <ac:picMkLst>
            <pc:docMk/>
            <pc:sldMk cId="55602853" sldId="313"/>
            <ac:picMk id="4" creationId="{0B94AA1A-857C-0916-4F94-C5A897400854}"/>
          </ac:picMkLst>
        </pc:picChg>
      </pc:sldChg>
      <pc:sldChg chg="modSp mod">
        <pc:chgData name="Yves Bornhauser (s)" userId="7add2d99-4032-4933-ae91-0874c7fbc61b" providerId="ADAL" clId="{890CA342-91DB-0A4A-A6FC-574C1908866C}" dt="2025-05-20T12:35:29.624" v="19392" actId="20577"/>
        <pc:sldMkLst>
          <pc:docMk/>
          <pc:sldMk cId="2514956489" sldId="315"/>
        </pc:sldMkLst>
        <pc:graphicFrameChg chg="modGraphic">
          <ac:chgData name="Yves Bornhauser (s)" userId="7add2d99-4032-4933-ae91-0874c7fbc61b" providerId="ADAL" clId="{890CA342-91DB-0A4A-A6FC-574C1908866C}" dt="2025-05-20T12:35:29.624" v="19392" actId="20577"/>
          <ac:graphicFrameMkLst>
            <pc:docMk/>
            <pc:sldMk cId="2514956489" sldId="315"/>
            <ac:graphicFrameMk id="5" creationId="{F7E3B9A6-778E-8F0B-1021-0F67278FEAED}"/>
          </ac:graphicFrameMkLst>
        </pc:graphicFrameChg>
      </pc:sldChg>
    </pc:docChg>
  </pc:docChgLst>
  <pc:docChgLst>
    <pc:chgData name="Bastian Büeler (s)" userId="e39f6fd0-c78f-474b-9c7d-3977659f393b" providerId="ADAL" clId="{6BE246BF-F658-4AB0-B638-E4B8FA9FFDD3}"/>
    <pc:docChg chg="undo custSel addSld delSld modSld sldOrd">
      <pc:chgData name="Bastian Büeler (s)" userId="e39f6fd0-c78f-474b-9c7d-3977659f393b" providerId="ADAL" clId="{6BE246BF-F658-4AB0-B638-E4B8FA9FFDD3}" dt="2025-05-18T18:44:54.225" v="1126"/>
      <pc:docMkLst>
        <pc:docMk/>
      </pc:docMkLst>
      <pc:sldChg chg="modSp mod">
        <pc:chgData name="Bastian Büeler (s)" userId="e39f6fd0-c78f-474b-9c7d-3977659f393b" providerId="ADAL" clId="{6BE246BF-F658-4AB0-B638-E4B8FA9FFDD3}" dt="2025-05-17T15:13:51.916" v="76" actId="120"/>
        <pc:sldMkLst>
          <pc:docMk/>
          <pc:sldMk cId="1577499883" sldId="256"/>
        </pc:sldMkLst>
        <pc:spChg chg="mod">
          <ac:chgData name="Bastian Büeler (s)" userId="e39f6fd0-c78f-474b-9c7d-3977659f393b" providerId="ADAL" clId="{6BE246BF-F658-4AB0-B638-E4B8FA9FFDD3}" dt="2025-05-17T15:13:51.916" v="76" actId="120"/>
          <ac:spMkLst>
            <pc:docMk/>
            <pc:sldMk cId="1577499883" sldId="256"/>
            <ac:spMk id="3" creationId="{00000000-0000-0000-0000-000000000000}"/>
          </ac:spMkLst>
        </pc:spChg>
      </pc:sldChg>
      <pc:sldChg chg="modSp mod">
        <pc:chgData name="Bastian Büeler (s)" userId="e39f6fd0-c78f-474b-9c7d-3977659f393b" providerId="ADAL" clId="{6BE246BF-F658-4AB0-B638-E4B8FA9FFDD3}" dt="2025-05-17T14:46:35.631" v="4" actId="20577"/>
        <pc:sldMkLst>
          <pc:docMk/>
          <pc:sldMk cId="3065368559" sldId="258"/>
        </pc:sldMkLst>
        <pc:spChg chg="mod">
          <ac:chgData name="Bastian Büeler (s)" userId="e39f6fd0-c78f-474b-9c7d-3977659f393b" providerId="ADAL" clId="{6BE246BF-F658-4AB0-B638-E4B8FA9FFDD3}" dt="2025-05-17T14:46:35.631" v="4" actId="20577"/>
          <ac:spMkLst>
            <pc:docMk/>
            <pc:sldMk cId="3065368559" sldId="258"/>
            <ac:spMk id="3" creationId="{77EFB770-DDC1-DE71-D55A-2F045E861332}"/>
          </ac:spMkLst>
        </pc:spChg>
      </pc:sldChg>
      <pc:sldChg chg="addSp delSp modSp mod ord">
        <pc:chgData name="Bastian Büeler (s)" userId="e39f6fd0-c78f-474b-9c7d-3977659f393b" providerId="ADAL" clId="{6BE246BF-F658-4AB0-B638-E4B8FA9FFDD3}" dt="2025-05-18T17:49:13.874" v="1087" actId="20577"/>
        <pc:sldMkLst>
          <pc:docMk/>
          <pc:sldMk cId="914902159" sldId="261"/>
        </pc:sldMkLst>
        <pc:spChg chg="mod">
          <ac:chgData name="Bastian Büeler (s)" userId="e39f6fd0-c78f-474b-9c7d-3977659f393b" providerId="ADAL" clId="{6BE246BF-F658-4AB0-B638-E4B8FA9FFDD3}" dt="2025-05-18T17:20:19.882" v="633" actId="20577"/>
          <ac:spMkLst>
            <pc:docMk/>
            <pc:sldMk cId="914902159" sldId="261"/>
            <ac:spMk id="2" creationId="{A275C6F0-429A-F5FA-DDCB-813C71A24222}"/>
          </ac:spMkLst>
        </pc:spChg>
        <pc:spChg chg="add mod">
          <ac:chgData name="Bastian Büeler (s)" userId="e39f6fd0-c78f-474b-9c7d-3977659f393b" providerId="ADAL" clId="{6BE246BF-F658-4AB0-B638-E4B8FA9FFDD3}" dt="2025-05-18T17:46:18.161" v="963" actId="20577"/>
          <ac:spMkLst>
            <pc:docMk/>
            <pc:sldMk cId="914902159" sldId="261"/>
            <ac:spMk id="8" creationId="{0DD5885B-5DD6-2071-46CC-471FDACC02CC}"/>
          </ac:spMkLst>
        </pc:spChg>
        <pc:spChg chg="add mod">
          <ac:chgData name="Bastian Büeler (s)" userId="e39f6fd0-c78f-474b-9c7d-3977659f393b" providerId="ADAL" clId="{6BE246BF-F658-4AB0-B638-E4B8FA9FFDD3}" dt="2025-05-18T17:49:13.874" v="1087" actId="20577"/>
          <ac:spMkLst>
            <pc:docMk/>
            <pc:sldMk cId="914902159" sldId="261"/>
            <ac:spMk id="9" creationId="{E249F1D9-D4EE-28C4-4E40-202A74582571}"/>
          </ac:spMkLst>
        </pc:spChg>
        <pc:picChg chg="add mod">
          <ac:chgData name="Bastian Büeler (s)" userId="e39f6fd0-c78f-474b-9c7d-3977659f393b" providerId="ADAL" clId="{6BE246BF-F658-4AB0-B638-E4B8FA9FFDD3}" dt="2025-05-18T17:46:06.985" v="937" actId="1076"/>
          <ac:picMkLst>
            <pc:docMk/>
            <pc:sldMk cId="914902159" sldId="261"/>
            <ac:picMk id="7" creationId="{29C87EAA-08CA-0DCB-031A-DA8038313DA0}"/>
          </ac:picMkLst>
        </pc:picChg>
        <pc:picChg chg="add mod">
          <ac:chgData name="Bastian Büeler (s)" userId="e39f6fd0-c78f-474b-9c7d-3977659f393b" providerId="ADAL" clId="{6BE246BF-F658-4AB0-B638-E4B8FA9FFDD3}" dt="2025-05-18T17:48:31.179" v="1035" actId="1076"/>
          <ac:picMkLst>
            <pc:docMk/>
            <pc:sldMk cId="914902159" sldId="261"/>
            <ac:picMk id="11" creationId="{150ADD2B-1E62-948A-40AA-C9DBB6C8452E}"/>
          </ac:picMkLst>
        </pc:picChg>
        <pc:picChg chg="add mod">
          <ac:chgData name="Bastian Büeler (s)" userId="e39f6fd0-c78f-474b-9c7d-3977659f393b" providerId="ADAL" clId="{6BE246BF-F658-4AB0-B638-E4B8FA9FFDD3}" dt="2025-05-18T17:48:23.500" v="1033" actId="1076"/>
          <ac:picMkLst>
            <pc:docMk/>
            <pc:sldMk cId="914902159" sldId="261"/>
            <ac:picMk id="13" creationId="{04EB9149-FF27-6018-9A5A-1C653E42B415}"/>
          </ac:picMkLst>
        </pc:picChg>
      </pc:sldChg>
      <pc:sldChg chg="modSp mod ord">
        <pc:chgData name="Bastian Büeler (s)" userId="e39f6fd0-c78f-474b-9c7d-3977659f393b" providerId="ADAL" clId="{6BE246BF-F658-4AB0-B638-E4B8FA9FFDD3}" dt="2025-05-17T15:14:16.478" v="77" actId="20577"/>
        <pc:sldMkLst>
          <pc:docMk/>
          <pc:sldMk cId="2110341137" sldId="262"/>
        </pc:sldMkLst>
        <pc:spChg chg="mod">
          <ac:chgData name="Bastian Büeler (s)" userId="e39f6fd0-c78f-474b-9c7d-3977659f393b" providerId="ADAL" clId="{6BE246BF-F658-4AB0-B638-E4B8FA9FFDD3}" dt="2025-05-17T15:14:16.478" v="77" actId="20577"/>
          <ac:spMkLst>
            <pc:docMk/>
            <pc:sldMk cId="2110341137" sldId="262"/>
            <ac:spMk id="2" creationId="{9E7FA033-2767-9914-BD8B-CA4DFC733534}"/>
          </ac:spMkLst>
        </pc:spChg>
      </pc:sldChg>
      <pc:sldChg chg="modSp del mod">
        <pc:chgData name="Bastian Büeler (s)" userId="e39f6fd0-c78f-474b-9c7d-3977659f393b" providerId="ADAL" clId="{6BE246BF-F658-4AB0-B638-E4B8FA9FFDD3}" dt="2025-05-18T18:02:26.775" v="1088" actId="47"/>
        <pc:sldMkLst>
          <pc:docMk/>
          <pc:sldMk cId="658855556" sldId="263"/>
        </pc:sldMkLst>
      </pc:sldChg>
      <pc:sldChg chg="addSp delSp modSp mod">
        <pc:chgData name="Bastian Büeler (s)" userId="e39f6fd0-c78f-474b-9c7d-3977659f393b" providerId="ADAL" clId="{6BE246BF-F658-4AB0-B638-E4B8FA9FFDD3}" dt="2025-05-18T15:41:57.039" v="130" actId="1076"/>
        <pc:sldMkLst>
          <pc:docMk/>
          <pc:sldMk cId="738540662" sldId="265"/>
        </pc:sldMkLst>
        <pc:spChg chg="mod">
          <ac:chgData name="Bastian Büeler (s)" userId="e39f6fd0-c78f-474b-9c7d-3977659f393b" providerId="ADAL" clId="{6BE246BF-F658-4AB0-B638-E4B8FA9FFDD3}" dt="2025-05-18T15:41:52.060" v="128" actId="26606"/>
          <ac:spMkLst>
            <pc:docMk/>
            <pc:sldMk cId="738540662" sldId="265"/>
            <ac:spMk id="2" creationId="{6A393300-83B9-D0BB-D7A2-59E1A8F0458A}"/>
          </ac:spMkLst>
        </pc:spChg>
        <pc:spChg chg="add">
          <ac:chgData name="Bastian Büeler (s)" userId="e39f6fd0-c78f-474b-9c7d-3977659f393b" providerId="ADAL" clId="{6BE246BF-F658-4AB0-B638-E4B8FA9FFDD3}" dt="2025-05-18T15:41:52.060" v="128" actId="26606"/>
          <ac:spMkLst>
            <pc:docMk/>
            <pc:sldMk cId="738540662" sldId="265"/>
            <ac:spMk id="16" creationId="{19D32F93-50AC-4C46-A5DB-291C60DDB7BD}"/>
          </ac:spMkLst>
        </pc:spChg>
        <pc:spChg chg="add">
          <ac:chgData name="Bastian Büeler (s)" userId="e39f6fd0-c78f-474b-9c7d-3977659f393b" providerId="ADAL" clId="{6BE246BF-F658-4AB0-B638-E4B8FA9FFDD3}" dt="2025-05-18T15:41:52.060" v="128" actId="26606"/>
          <ac:spMkLst>
            <pc:docMk/>
            <pc:sldMk cId="738540662" sldId="265"/>
            <ac:spMk id="17" creationId="{86FD7672-78BE-4D6F-A711-2CDB79B52DFF}"/>
          </ac:spMkLst>
        </pc:spChg>
        <pc:spChg chg="add">
          <ac:chgData name="Bastian Büeler (s)" userId="e39f6fd0-c78f-474b-9c7d-3977659f393b" providerId="ADAL" clId="{6BE246BF-F658-4AB0-B638-E4B8FA9FFDD3}" dt="2025-05-18T15:41:52.060" v="128" actId="26606"/>
          <ac:spMkLst>
            <pc:docMk/>
            <pc:sldMk cId="738540662" sldId="265"/>
            <ac:spMk id="18" creationId="{827DC2C4-B485-428A-BF4A-472D2967F47F}"/>
          </ac:spMkLst>
        </pc:spChg>
        <pc:spChg chg="add">
          <ac:chgData name="Bastian Büeler (s)" userId="e39f6fd0-c78f-474b-9c7d-3977659f393b" providerId="ADAL" clId="{6BE246BF-F658-4AB0-B638-E4B8FA9FFDD3}" dt="2025-05-18T15:41:52.060" v="128" actId="26606"/>
          <ac:spMkLst>
            <pc:docMk/>
            <pc:sldMk cId="738540662" sldId="265"/>
            <ac:spMk id="20" creationId="{4A62647B-1222-407C-8740-5A497612B1F5}"/>
          </ac:spMkLst>
        </pc:spChg>
        <pc:picChg chg="add mod">
          <ac:chgData name="Bastian Büeler (s)" userId="e39f6fd0-c78f-474b-9c7d-3977659f393b" providerId="ADAL" clId="{6BE246BF-F658-4AB0-B638-E4B8FA9FFDD3}" dt="2025-05-18T15:41:57.039" v="130" actId="1076"/>
          <ac:picMkLst>
            <pc:docMk/>
            <pc:sldMk cId="738540662" sldId="265"/>
            <ac:picMk id="6" creationId="{59F5938D-E3D2-3CE3-AD29-271189A68736}"/>
          </ac:picMkLst>
        </pc:picChg>
      </pc:sldChg>
      <pc:sldChg chg="modSp mod">
        <pc:chgData name="Bastian Büeler (s)" userId="e39f6fd0-c78f-474b-9c7d-3977659f393b" providerId="ADAL" clId="{6BE246BF-F658-4AB0-B638-E4B8FA9FFDD3}" dt="2025-05-18T14:49:12.577" v="95" actId="1076"/>
        <pc:sldMkLst>
          <pc:docMk/>
          <pc:sldMk cId="1175028386" sldId="267"/>
        </pc:sldMkLst>
      </pc:sldChg>
      <pc:sldChg chg="addSp delSp modSp mod">
        <pc:chgData name="Bastian Büeler (s)" userId="e39f6fd0-c78f-474b-9c7d-3977659f393b" providerId="ADAL" clId="{6BE246BF-F658-4AB0-B638-E4B8FA9FFDD3}" dt="2025-05-18T16:23:18.474" v="453"/>
        <pc:sldMkLst>
          <pc:docMk/>
          <pc:sldMk cId="1755744872" sldId="269"/>
        </pc:sldMkLst>
        <pc:spChg chg="mod">
          <ac:chgData name="Bastian Büeler (s)" userId="e39f6fd0-c78f-474b-9c7d-3977659f393b" providerId="ADAL" clId="{6BE246BF-F658-4AB0-B638-E4B8FA9FFDD3}" dt="2025-05-18T16:22:20.029" v="420" actId="20577"/>
          <ac:spMkLst>
            <pc:docMk/>
            <pc:sldMk cId="1755744872" sldId="269"/>
            <ac:spMk id="2" creationId="{95698C40-D826-731F-C5FF-3DAFB0900E05}"/>
          </ac:spMkLst>
        </pc:spChg>
        <pc:spChg chg="add mod">
          <ac:chgData name="Bastian Büeler (s)" userId="e39f6fd0-c78f-474b-9c7d-3977659f393b" providerId="ADAL" clId="{6BE246BF-F658-4AB0-B638-E4B8FA9FFDD3}" dt="2025-05-18T15:58:24.174" v="159"/>
          <ac:spMkLst>
            <pc:docMk/>
            <pc:sldMk cId="1755744872" sldId="269"/>
            <ac:spMk id="10" creationId="{541496AB-6D61-170E-C490-A0A399E6D3C0}"/>
          </ac:spMkLst>
        </pc:spChg>
        <pc:spChg chg="add mod">
          <ac:chgData name="Bastian Büeler (s)" userId="e39f6fd0-c78f-474b-9c7d-3977659f393b" providerId="ADAL" clId="{6BE246BF-F658-4AB0-B638-E4B8FA9FFDD3}" dt="2025-05-18T16:23:18.474" v="453"/>
          <ac:spMkLst>
            <pc:docMk/>
            <pc:sldMk cId="1755744872" sldId="269"/>
            <ac:spMk id="11" creationId="{42DFAFFE-06A8-E5AC-74D0-2BA1C3FFD0B1}"/>
          </ac:spMkLst>
        </pc:spChg>
        <pc:picChg chg="add mod">
          <ac:chgData name="Bastian Büeler (s)" userId="e39f6fd0-c78f-474b-9c7d-3977659f393b" providerId="ADAL" clId="{6BE246BF-F658-4AB0-B638-E4B8FA9FFDD3}" dt="2025-05-18T16:03:51.413" v="240" actId="1076"/>
          <ac:picMkLst>
            <pc:docMk/>
            <pc:sldMk cId="1755744872" sldId="269"/>
            <ac:picMk id="9" creationId="{54077606-AA5B-FE6B-C630-7EE7B62F1F2D}"/>
          </ac:picMkLst>
        </pc:picChg>
      </pc:sldChg>
      <pc:sldChg chg="modSp del mod">
        <pc:chgData name="Bastian Büeler (s)" userId="e39f6fd0-c78f-474b-9c7d-3977659f393b" providerId="ADAL" clId="{6BE246BF-F658-4AB0-B638-E4B8FA9FFDD3}" dt="2025-05-17T15:08:52.780" v="16" actId="47"/>
        <pc:sldMkLst>
          <pc:docMk/>
          <pc:sldMk cId="2789266917" sldId="270"/>
        </pc:sldMkLst>
      </pc:sldChg>
      <pc:sldChg chg="del">
        <pc:chgData name="Bastian Büeler (s)" userId="e39f6fd0-c78f-474b-9c7d-3977659f393b" providerId="ADAL" clId="{6BE246BF-F658-4AB0-B638-E4B8FA9FFDD3}" dt="2025-05-17T15:08:28.601" v="14" actId="47"/>
        <pc:sldMkLst>
          <pc:docMk/>
          <pc:sldMk cId="1411395925" sldId="271"/>
        </pc:sldMkLst>
      </pc:sldChg>
      <pc:sldChg chg="modSp new mod">
        <pc:chgData name="Bastian Büeler (s)" userId="e39f6fd0-c78f-474b-9c7d-3977659f393b" providerId="ADAL" clId="{6BE246BF-F658-4AB0-B638-E4B8FA9FFDD3}" dt="2025-05-17T15:13:42.693" v="74" actId="20577"/>
        <pc:sldMkLst>
          <pc:docMk/>
          <pc:sldMk cId="1074422744" sldId="279"/>
        </pc:sldMkLst>
        <pc:spChg chg="mod">
          <ac:chgData name="Bastian Büeler (s)" userId="e39f6fd0-c78f-474b-9c7d-3977659f393b" providerId="ADAL" clId="{6BE246BF-F658-4AB0-B638-E4B8FA9FFDD3}" dt="2025-05-17T15:13:42.693" v="74" actId="20577"/>
          <ac:spMkLst>
            <pc:docMk/>
            <pc:sldMk cId="1074422744" sldId="279"/>
            <ac:spMk id="2" creationId="{A3FC386F-4B0F-45D9-1956-206511593391}"/>
          </ac:spMkLst>
        </pc:spChg>
      </pc:sldChg>
      <pc:sldChg chg="modSp mod">
        <pc:chgData name="Bastian Büeler (s)" userId="e39f6fd0-c78f-474b-9c7d-3977659f393b" providerId="ADAL" clId="{6BE246BF-F658-4AB0-B638-E4B8FA9FFDD3}" dt="2025-05-18T14:39:53.831" v="78" actId="1076"/>
        <pc:sldMkLst>
          <pc:docMk/>
          <pc:sldMk cId="1333545438" sldId="284"/>
        </pc:sldMkLst>
        <pc:spChg chg="mod">
          <ac:chgData name="Bastian Büeler (s)" userId="e39f6fd0-c78f-474b-9c7d-3977659f393b" providerId="ADAL" clId="{6BE246BF-F658-4AB0-B638-E4B8FA9FFDD3}" dt="2025-05-18T14:39:53.831" v="78" actId="1076"/>
          <ac:spMkLst>
            <pc:docMk/>
            <pc:sldMk cId="1333545438" sldId="284"/>
            <ac:spMk id="2" creationId="{6B1E2847-9ADE-7AA6-0A61-4D2C6F042998}"/>
          </ac:spMkLst>
        </pc:spChg>
      </pc:sldChg>
      <pc:sldChg chg="delSp modSp new mod">
        <pc:chgData name="Bastian Büeler (s)" userId="e39f6fd0-c78f-474b-9c7d-3977659f393b" providerId="ADAL" clId="{6BE246BF-F658-4AB0-B638-E4B8FA9FFDD3}" dt="2025-05-18T18:06:00.012" v="1104" actId="14100"/>
        <pc:sldMkLst>
          <pc:docMk/>
          <pc:sldMk cId="2938400453" sldId="294"/>
        </pc:sldMkLst>
        <pc:spChg chg="mod">
          <ac:chgData name="Bastian Büeler (s)" userId="e39f6fd0-c78f-474b-9c7d-3977659f393b" providerId="ADAL" clId="{6BE246BF-F658-4AB0-B638-E4B8FA9FFDD3}" dt="2025-05-18T18:04:09.488" v="1098" actId="1076"/>
          <ac:spMkLst>
            <pc:docMk/>
            <pc:sldMk cId="2938400453" sldId="294"/>
            <ac:spMk id="2" creationId="{11BECAD6-B3FD-0A07-8CAD-0B155DF47CDD}"/>
          </ac:spMkLst>
        </pc:spChg>
      </pc:sldChg>
      <pc:sldChg chg="addSp delSp modSp add mod">
        <pc:chgData name="Bastian Büeler (s)" userId="e39f6fd0-c78f-474b-9c7d-3977659f393b" providerId="ADAL" clId="{6BE246BF-F658-4AB0-B638-E4B8FA9FFDD3}" dt="2025-05-18T16:53:40.450" v="604" actId="20577"/>
        <pc:sldMkLst>
          <pc:docMk/>
          <pc:sldMk cId="570983371" sldId="303"/>
        </pc:sldMkLst>
        <pc:spChg chg="mod">
          <ac:chgData name="Bastian Büeler (s)" userId="e39f6fd0-c78f-474b-9c7d-3977659f393b" providerId="ADAL" clId="{6BE246BF-F658-4AB0-B638-E4B8FA9FFDD3}" dt="2025-05-18T16:22:24.437" v="422" actId="20577"/>
          <ac:spMkLst>
            <pc:docMk/>
            <pc:sldMk cId="570983371" sldId="303"/>
            <ac:spMk id="2" creationId="{164268A9-A322-B46D-7891-E7DF1C63E831}"/>
          </ac:spMkLst>
        </pc:spChg>
        <pc:spChg chg="add del mod">
          <ac:chgData name="Bastian Büeler (s)" userId="e39f6fd0-c78f-474b-9c7d-3977659f393b" providerId="ADAL" clId="{6BE246BF-F658-4AB0-B638-E4B8FA9FFDD3}" dt="2025-05-18T16:24:06.353" v="461" actId="1076"/>
          <ac:spMkLst>
            <pc:docMk/>
            <pc:sldMk cId="570983371" sldId="303"/>
            <ac:spMk id="11" creationId="{0481B939-3DBA-2D6F-2D99-4A8A68255E40}"/>
          </ac:spMkLst>
        </pc:spChg>
        <pc:spChg chg="add mod">
          <ac:chgData name="Bastian Büeler (s)" userId="e39f6fd0-c78f-474b-9c7d-3977659f393b" providerId="ADAL" clId="{6BE246BF-F658-4AB0-B638-E4B8FA9FFDD3}" dt="2025-05-18T16:53:40.450" v="604" actId="20577"/>
          <ac:spMkLst>
            <pc:docMk/>
            <pc:sldMk cId="570983371" sldId="303"/>
            <ac:spMk id="13" creationId="{25DC2E07-4C39-5E64-C2C6-93206899EFBD}"/>
          </ac:spMkLst>
        </pc:spChg>
      </pc:sldChg>
      <pc:sldChg chg="modSp add mod">
        <pc:chgData name="Bastian Büeler (s)" userId="e39f6fd0-c78f-474b-9c7d-3977659f393b" providerId="ADAL" clId="{6BE246BF-F658-4AB0-B638-E4B8FA9FFDD3}" dt="2025-05-18T17:41:54.193" v="931" actId="20577"/>
        <pc:sldMkLst>
          <pc:docMk/>
          <pc:sldMk cId="3984655772" sldId="307"/>
        </pc:sldMkLst>
        <pc:spChg chg="mod">
          <ac:chgData name="Bastian Büeler (s)" userId="e39f6fd0-c78f-474b-9c7d-3977659f393b" providerId="ADAL" clId="{6BE246BF-F658-4AB0-B638-E4B8FA9FFDD3}" dt="2025-05-18T17:41:54.193" v="931" actId="20577"/>
          <ac:spMkLst>
            <pc:docMk/>
            <pc:sldMk cId="3984655772" sldId="307"/>
            <ac:spMk id="2" creationId="{558AFE91-6918-9D00-B3E1-D2B9716B1DA1}"/>
          </ac:spMkLst>
        </pc:spChg>
        <pc:spChg chg="mod">
          <ac:chgData name="Bastian Büeler (s)" userId="e39f6fd0-c78f-474b-9c7d-3977659f393b" providerId="ADAL" clId="{6BE246BF-F658-4AB0-B638-E4B8FA9FFDD3}" dt="2025-05-18T17:38:59.545" v="926" actId="20577"/>
          <ac:spMkLst>
            <pc:docMk/>
            <pc:sldMk cId="3984655772" sldId="307"/>
            <ac:spMk id="3" creationId="{26DF799F-5C3C-67A2-3409-F2275CF14CDB}"/>
          </ac:spMkLst>
        </pc:spChg>
      </pc:sldChg>
      <pc:sldChg chg="modSp add mod">
        <pc:chgData name="Bastian Büeler (s)" userId="e39f6fd0-c78f-474b-9c7d-3977659f393b" providerId="ADAL" clId="{6BE246BF-F658-4AB0-B638-E4B8FA9FFDD3}" dt="2025-05-18T17:41:50.408" v="929" actId="20577"/>
        <pc:sldMkLst>
          <pc:docMk/>
          <pc:sldMk cId="3908875202" sldId="308"/>
        </pc:sldMkLst>
        <pc:spChg chg="mod">
          <ac:chgData name="Bastian Büeler (s)" userId="e39f6fd0-c78f-474b-9c7d-3977659f393b" providerId="ADAL" clId="{6BE246BF-F658-4AB0-B638-E4B8FA9FFDD3}" dt="2025-05-18T17:41:50.408" v="929" actId="20577"/>
          <ac:spMkLst>
            <pc:docMk/>
            <pc:sldMk cId="3908875202" sldId="308"/>
            <ac:spMk id="2" creationId="{910B38DD-CD5B-4BF3-93DD-B21C04678991}"/>
          </ac:spMkLst>
        </pc:spChg>
      </pc:sldChg>
      <pc:sldChg chg="modSp new mod">
        <pc:chgData name="Bastian Büeler (s)" userId="e39f6fd0-c78f-474b-9c7d-3977659f393b" providerId="ADAL" clId="{6BE246BF-F658-4AB0-B638-E4B8FA9FFDD3}" dt="2025-05-18T18:44:18.706" v="1124" actId="20577"/>
        <pc:sldMkLst>
          <pc:docMk/>
          <pc:sldMk cId="2278894473" sldId="309"/>
        </pc:sldMkLst>
        <pc:spChg chg="mod">
          <ac:chgData name="Bastian Büeler (s)" userId="e39f6fd0-c78f-474b-9c7d-3977659f393b" providerId="ADAL" clId="{6BE246BF-F658-4AB0-B638-E4B8FA9FFDD3}" dt="2025-05-18T18:44:18.706" v="1124" actId="20577"/>
          <ac:spMkLst>
            <pc:docMk/>
            <pc:sldMk cId="2278894473" sldId="309"/>
            <ac:spMk id="2" creationId="{AE2595EE-7350-F4E8-992C-AE06633CE23B}"/>
          </ac:spMkLst>
        </pc:spChg>
      </pc:sldChg>
      <pc:sldChg chg="ord">
        <pc:chgData name="Bastian Büeler (s)" userId="e39f6fd0-c78f-474b-9c7d-3977659f393b" providerId="ADAL" clId="{6BE246BF-F658-4AB0-B638-E4B8FA9FFDD3}" dt="2025-05-18T18:44:54.225" v="1126"/>
        <pc:sldMkLst>
          <pc:docMk/>
          <pc:sldMk cId="2355913817" sldId="31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E1783-8C43-8349-B409-6529D8AD7B2C}" type="datetimeFigureOut">
              <a:rPr lang="en-DE" smtClean="0"/>
              <a:t>05/21/2025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728496-0194-1143-901C-89535BA804B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05309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8496-0194-1143-901C-89535BA804B4}" type="slidenum">
              <a:rPr lang="en-DE" smtClean="0"/>
              <a:t>16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93584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8496-0194-1143-901C-89535BA804B4}" type="slidenum">
              <a:rPr lang="en-DE" smtClean="0"/>
              <a:t>17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75392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8496-0194-1143-901C-89535BA804B4}" type="slidenum">
              <a:rPr lang="en-DE" smtClean="0"/>
              <a:t>28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24010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8496-0194-1143-901C-89535BA804B4}" type="slidenum">
              <a:rPr lang="en-DE" smtClean="0"/>
              <a:t>48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72904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21.05.2025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21.05.2025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21.05.2025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21.05.2025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21.05.2025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21.05.2025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21.05.2025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21.05.2025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21.05.2025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21.05.2025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21.05.2025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21.05.2025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estopedia.com/articles/economics/08/past-recessions.as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Rectangle 364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7" name="Group 366">
            <a:extLst>
              <a:ext uri="{FF2B5EF4-FFF2-40B4-BE49-F238E27FC236}">
                <a16:creationId xmlns:a16="http://schemas.microsoft.com/office/drawing/2014/main" id="{042BC7E5-76DB-4826-8C07-4A49B6353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bg1"/>
          </a:solidFill>
        </p:grpSpPr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371" name="Freeform: Shape 370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8992" y="-34538"/>
            <a:ext cx="6655405" cy="633547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Freeform: Shape 372">
            <a:extLst>
              <a:ext uri="{FF2B5EF4-FFF2-40B4-BE49-F238E27FC236}">
                <a16:creationId xmlns:a16="http://schemas.microsoft.com/office/drawing/2014/main" id="{2B06059C-C357-4011-82B9-9C0106301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5194" y="-23905"/>
            <a:ext cx="6705251" cy="6318526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Freeform: Shape 374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6886" y="-23905"/>
            <a:ext cx="6705251" cy="6215019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EB55BE-814A-FC8E-8AFB-7EE59C944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2409" y="895483"/>
            <a:ext cx="5786232" cy="30111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noProof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Anhang ML Präsentation Gruppe 2</a:t>
            </a:r>
          </a:p>
        </p:txBody>
      </p:sp>
      <p:sp>
        <p:nvSpPr>
          <p:cNvPr id="377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79" name="Graphic 212">
            <a:extLst>
              <a:ext uri="{FF2B5EF4-FFF2-40B4-BE49-F238E27FC236}">
                <a16:creationId xmlns:a16="http://schemas.microsoft.com/office/drawing/2014/main" id="{218E095B-4870-4AD5-9C41-C16D59523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381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83101" y="3578317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88" name="Oval 387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0" name="Oval 389">
            <a:extLst>
              <a:ext uri="{FF2B5EF4-FFF2-40B4-BE49-F238E27FC236}">
                <a16:creationId xmlns:a16="http://schemas.microsoft.com/office/drawing/2014/main" id="{BE8CB2F0-2F5A-4EBD-B214-E0309C31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2" name="Freeform: Shape 391">
            <a:extLst>
              <a:ext uri="{FF2B5EF4-FFF2-40B4-BE49-F238E27FC236}">
                <a16:creationId xmlns:a16="http://schemas.microsoft.com/office/drawing/2014/main" id="{FFD3887D-244B-4EC4-9208-E304984C5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4" name="Freeform: Shape 393">
            <a:extLst>
              <a:ext uri="{FF2B5EF4-FFF2-40B4-BE49-F238E27FC236}">
                <a16:creationId xmlns:a16="http://schemas.microsoft.com/office/drawing/2014/main" id="{97224C31-855E-4593-8A58-5B2B0CC4F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021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759502-0485-7D01-45F1-E9277CE50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/>
              <a:t>Tableau </a:t>
            </a:r>
            <a:r>
              <a:rPr lang="de-CH" noProof="0" err="1"/>
              <a:t>Prep</a:t>
            </a:r>
            <a:r>
              <a:rPr lang="de-CH" noProof="0"/>
              <a:t> Workflow Beschreibung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9ABCBB-EF9A-A262-CFE0-DEDCB86A6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CH" sz="2000" noProof="0"/>
              <a:t>01, 02 und 03 sind Input Daten (die zur Verfügung stehenden Datensätze)</a:t>
            </a:r>
          </a:p>
          <a:p>
            <a:r>
              <a:rPr lang="de-CH" sz="2000" noProof="0"/>
              <a:t>Clean 1</a:t>
            </a:r>
          </a:p>
          <a:p>
            <a:pPr lvl="1"/>
            <a:r>
              <a:rPr lang="de-CH" sz="2000" b="1" noProof="0"/>
              <a:t>Neue Features erstellt: </a:t>
            </a:r>
            <a:r>
              <a:rPr lang="de-CH" sz="2000" noProof="0" err="1"/>
              <a:t>Is_Successful</a:t>
            </a:r>
            <a:r>
              <a:rPr lang="de-CH" sz="2000" noProof="0"/>
              <a:t>, </a:t>
            </a:r>
            <a:r>
              <a:rPr lang="de-CH" sz="2000" noProof="0" err="1"/>
              <a:t>Company_id</a:t>
            </a:r>
            <a:endParaRPr lang="de-CH" sz="2000" noProof="0"/>
          </a:p>
          <a:p>
            <a:pPr lvl="1"/>
            <a:r>
              <a:rPr lang="de-CH" sz="2000" b="1" noProof="0"/>
              <a:t>Gelöschte Features: </a:t>
            </a:r>
            <a:r>
              <a:rPr lang="de-CH" sz="2000" noProof="0" err="1"/>
              <a:t>zip_code</a:t>
            </a:r>
            <a:r>
              <a:rPr lang="de-CH" sz="2000" noProof="0"/>
              <a:t>, </a:t>
            </a:r>
            <a:r>
              <a:rPr lang="de-CH" sz="2000" noProof="0" err="1"/>
              <a:t>city</a:t>
            </a:r>
            <a:r>
              <a:rPr lang="de-CH" sz="2000" noProof="0"/>
              <a:t>, </a:t>
            </a:r>
            <a:r>
              <a:rPr lang="de-CH" sz="2000" noProof="0" err="1"/>
              <a:t>acquireDate</a:t>
            </a:r>
            <a:r>
              <a:rPr lang="de-CH" sz="2000" noProof="0"/>
              <a:t>, </a:t>
            </a:r>
            <a:r>
              <a:rPr lang="de-CH" sz="2000" noProof="0" err="1"/>
              <a:t>closedDate</a:t>
            </a:r>
            <a:r>
              <a:rPr lang="de-CH" sz="2000" noProof="0"/>
              <a:t>, </a:t>
            </a:r>
            <a:r>
              <a:rPr lang="de-CH" sz="2000" noProof="0" err="1"/>
              <a:t>id</a:t>
            </a:r>
            <a:r>
              <a:rPr lang="de-CH" sz="2000" noProof="0"/>
              <a:t>, </a:t>
            </a:r>
            <a:r>
              <a:rPr lang="de-CH" sz="2000" noProof="0" err="1"/>
              <a:t>object_id</a:t>
            </a:r>
            <a:r>
              <a:rPr lang="de-CH" sz="2000" noProof="0"/>
              <a:t>, </a:t>
            </a:r>
            <a:r>
              <a:rPr lang="de-CH" sz="2000" noProof="0" err="1"/>
              <a:t>OfficeAddress</a:t>
            </a:r>
            <a:r>
              <a:rPr lang="de-CH" sz="2000" noProof="0"/>
              <a:t>, </a:t>
            </a:r>
            <a:r>
              <a:rPr lang="de-CH" sz="2000" noProof="0" err="1"/>
              <a:t>longitude</a:t>
            </a:r>
            <a:r>
              <a:rPr lang="de-CH" sz="2000" noProof="0"/>
              <a:t>, </a:t>
            </a:r>
            <a:r>
              <a:rPr lang="de-CH" sz="2000" noProof="0" err="1"/>
              <a:t>latidude</a:t>
            </a:r>
            <a:r>
              <a:rPr lang="de-CH" sz="2000" noProof="0"/>
              <a:t>, Name, LocalCode:42</a:t>
            </a:r>
          </a:p>
          <a:p>
            <a:r>
              <a:rPr lang="de-CH" sz="2000" noProof="0"/>
              <a:t>Clean 2</a:t>
            </a:r>
          </a:p>
          <a:p>
            <a:pPr lvl="1"/>
            <a:r>
              <a:rPr lang="de-CH" sz="2000" b="1" noProof="0"/>
              <a:t>Neue Features erstellt: </a:t>
            </a:r>
            <a:r>
              <a:rPr lang="de-CH" sz="20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got_funding_during_recession</a:t>
            </a:r>
            <a:r>
              <a:rPr lang="de-CH" sz="20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20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biggest_funding_amount_share_of_total_funding</a:t>
            </a:r>
            <a:r>
              <a:rPr lang="de-CH" sz="2000"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20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biggest_funding_amount</a:t>
            </a:r>
            <a:r>
              <a:rPr lang="de-CH" sz="2000"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20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Funding_rounds</a:t>
            </a:r>
            <a:r>
              <a:rPr lang="de-CH" sz="2000"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20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average_funding_size</a:t>
            </a:r>
            <a:r>
              <a:rPr lang="de-CH" sz="2000"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20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First_funding_amount</a:t>
            </a:r>
            <a:r>
              <a:rPr lang="de-CH" sz="2000"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20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days_per_funding</a:t>
            </a:r>
            <a:r>
              <a:rPr lang="de-CH" sz="20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20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funding_rounds</a:t>
            </a:r>
            <a:r>
              <a:rPr lang="de-CH" sz="20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20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last_funding_date</a:t>
            </a:r>
            <a:r>
              <a:rPr lang="de-CH" sz="20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20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funding_duration_days</a:t>
            </a:r>
            <a:r>
              <a:rPr lang="de-CH" sz="20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20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last_funding_date</a:t>
            </a:r>
            <a:r>
              <a:rPr lang="de-CH" sz="20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20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first_funding_date</a:t>
            </a:r>
            <a:r>
              <a:rPr lang="de-CH" sz="20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20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Funding_total</a:t>
            </a:r>
            <a:r>
              <a:rPr lang="de-CH" sz="20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20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company_id_funding</a:t>
            </a:r>
            <a:endParaRPr lang="de-CH" sz="2000" noProof="0"/>
          </a:p>
          <a:p>
            <a:pPr lvl="1"/>
            <a:r>
              <a:rPr lang="de-CH" sz="2000" b="1" noProof="0"/>
              <a:t>Geänderte Features: </a:t>
            </a:r>
            <a:r>
              <a:rPr lang="de-CH" sz="20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days_per_funding</a:t>
            </a:r>
            <a:r>
              <a:rPr lang="de-CH" sz="20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20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average_funding_size</a:t>
            </a:r>
            <a:r>
              <a:rPr lang="de-CH" sz="20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endParaRPr lang="de-CH" sz="2000" noProof="0"/>
          </a:p>
          <a:p>
            <a:pPr lvl="1"/>
            <a:r>
              <a:rPr lang="de-CH" sz="2000" b="1" noProof="0"/>
              <a:t>Gelöschte Features: </a:t>
            </a:r>
            <a:r>
              <a:rPr lang="de-CH" sz="2000" kern="1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round_date</a:t>
            </a:r>
            <a:r>
              <a:rPr lang="de-CH" sz="20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2000" kern="1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funding_rounds</a:t>
            </a:r>
            <a:r>
              <a:rPr lang="de-CH" sz="2000" kern="100"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2000" kern="1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round_nr</a:t>
            </a:r>
            <a:r>
              <a:rPr lang="de-CH" sz="2000" kern="100"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2000" kern="1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company_id</a:t>
            </a:r>
            <a:endParaRPr lang="de-CH" sz="2000" kern="10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/>
            <a:endParaRPr lang="de-CH" sz="2000" noProof="0"/>
          </a:p>
          <a:p>
            <a:pPr marL="457200" lvl="1" indent="0">
              <a:buNone/>
            </a:pPr>
            <a:endParaRPr lang="de-CH" sz="2000" noProof="0"/>
          </a:p>
        </p:txBody>
      </p:sp>
    </p:spTree>
    <p:extLst>
      <p:ext uri="{BB962C8B-B14F-4D97-AF65-F5344CB8AC3E}">
        <p14:creationId xmlns:p14="http://schemas.microsoft.com/office/powerpoint/2010/main" val="3088770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AA821B-8ADB-FC4C-FE07-EEF4EA259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E079D0-626E-1BD2-DB8D-0F226F392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/>
              <a:t>Tableau </a:t>
            </a:r>
            <a:r>
              <a:rPr lang="de-CH" noProof="0" err="1"/>
              <a:t>Prep</a:t>
            </a:r>
            <a:r>
              <a:rPr lang="de-CH" noProof="0"/>
              <a:t> Workflow Beschreibung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9E0EAB-F1A4-128A-9C15-1573FEB66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CH" sz="1700" noProof="0"/>
              <a:t>Aggregate 1</a:t>
            </a:r>
          </a:p>
          <a:p>
            <a:pPr lvl="1"/>
            <a:r>
              <a:rPr lang="de-CH" sz="1700" b="1"/>
              <a:t>Geändert: </a:t>
            </a:r>
            <a:r>
              <a:rPr lang="de-CH" sz="1700" err="1"/>
              <a:t>last_funding_date</a:t>
            </a:r>
            <a:r>
              <a:rPr lang="de-CH" sz="1700"/>
              <a:t>, </a:t>
            </a:r>
            <a:r>
              <a:rPr lang="de-CH" sz="1700" err="1"/>
              <a:t>first_funding_date</a:t>
            </a:r>
            <a:endParaRPr lang="de-CH" sz="1700" noProof="0"/>
          </a:p>
          <a:p>
            <a:r>
              <a:rPr lang="de-CH" sz="1700" noProof="0"/>
              <a:t>Clean 3</a:t>
            </a:r>
          </a:p>
          <a:p>
            <a:pPr lvl="1"/>
            <a:r>
              <a:rPr lang="de-CH" sz="1700" b="1" noProof="0"/>
              <a:t>Neue Features erstellt: </a:t>
            </a:r>
            <a:r>
              <a:rPr lang="de-CH" sz="17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average_days_per_milestone</a:t>
            </a:r>
            <a:r>
              <a:rPr lang="de-CH" sz="17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17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days_from_first_to_last_milestone</a:t>
            </a:r>
            <a:r>
              <a:rPr lang="de-CH" sz="17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17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last_milestone</a:t>
            </a:r>
            <a:r>
              <a:rPr lang="de-CH" sz="17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17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first_milestone</a:t>
            </a:r>
            <a:r>
              <a:rPr lang="de-CH" sz="17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17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company_id_milestones</a:t>
            </a:r>
            <a:r>
              <a:rPr lang="de-CH" sz="17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17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amount_milestones</a:t>
            </a:r>
            <a:endParaRPr lang="de-CH" sz="1700" noProof="0"/>
          </a:p>
          <a:p>
            <a:pPr lvl="1"/>
            <a:r>
              <a:rPr lang="de-CH" sz="1700" b="1" noProof="0"/>
              <a:t>Geänderte Features: </a:t>
            </a:r>
            <a:r>
              <a:rPr lang="de-CH" sz="17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average_days_per_milestone</a:t>
            </a:r>
            <a:r>
              <a:rPr lang="de-CH" sz="17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endParaRPr lang="de-CH" sz="1700" noProof="0"/>
          </a:p>
          <a:p>
            <a:pPr lvl="1"/>
            <a:r>
              <a:rPr lang="de-CH" sz="1700" b="1" noProof="0"/>
              <a:t>Gelöschte Features: </a:t>
            </a:r>
            <a:r>
              <a:rPr lang="de-CH" sz="1700" kern="1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milestone_date</a:t>
            </a:r>
            <a:r>
              <a:rPr lang="de-CH" sz="17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1700" kern="1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first_milestone</a:t>
            </a:r>
            <a:r>
              <a:rPr lang="de-CH" sz="1700" kern="100"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1700" kern="1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last_milestone</a:t>
            </a:r>
            <a:r>
              <a:rPr lang="de-CH" sz="1700" kern="100"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1700" kern="1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milestone_nr</a:t>
            </a:r>
            <a:r>
              <a:rPr lang="de-CH" sz="17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1700" kern="1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company_id</a:t>
            </a:r>
            <a:endParaRPr lang="de-CH" sz="1700" kern="10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de-CH" sz="1700" noProof="0"/>
              <a:t>Clean </a:t>
            </a:r>
            <a:r>
              <a:rPr lang="de-CH" sz="1700"/>
              <a:t>4</a:t>
            </a:r>
            <a:endParaRPr lang="de-CH" sz="1700" noProof="0"/>
          </a:p>
          <a:p>
            <a:pPr lvl="1"/>
            <a:r>
              <a:rPr lang="de-CH" sz="1700" b="1" noProof="0"/>
              <a:t>Neue Features erstellt: </a:t>
            </a:r>
            <a:r>
              <a:rPr lang="de-CH" sz="17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age_2014_in_years, </a:t>
            </a:r>
            <a:r>
              <a:rPr lang="de-CH" sz="1700" kern="1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is_founding_year_recession_year</a:t>
            </a:r>
            <a:r>
              <a:rPr lang="de-CH" sz="1700" kern="100"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17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founding_year</a:t>
            </a:r>
            <a:r>
              <a:rPr lang="de-CH" sz="17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1700" kern="1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biggest_funding_amount_share_of_total_funding</a:t>
            </a:r>
            <a:r>
              <a:rPr lang="de-CH" sz="17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_%, </a:t>
            </a:r>
            <a:r>
              <a:rPr lang="de-CH" sz="17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amount_milestones_corrected</a:t>
            </a:r>
            <a:r>
              <a:rPr lang="de-CH" sz="17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17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age_last_funding</a:t>
            </a:r>
            <a:r>
              <a:rPr lang="de-CH" sz="17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17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age_first_funding</a:t>
            </a:r>
            <a:r>
              <a:rPr lang="de-CH" sz="17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17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is_first_funding_the_biggest_funding</a:t>
            </a:r>
            <a:r>
              <a:rPr lang="de-CH" sz="17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endParaRPr lang="de-CH" sz="1700" kern="10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de-CH" sz="1700" b="1" noProof="0"/>
              <a:t>Geänderte Features: </a:t>
            </a:r>
            <a:r>
              <a:rPr lang="de-CH" sz="17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founding_year</a:t>
            </a:r>
            <a:r>
              <a:rPr lang="de-CH" sz="17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17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biggest_funding_amount_share_of_total_funding</a:t>
            </a:r>
            <a:r>
              <a:rPr lang="de-CH" sz="17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_%, </a:t>
            </a:r>
            <a:r>
              <a:rPr lang="de-CH" sz="17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NumContributors</a:t>
            </a:r>
            <a:endParaRPr lang="de-CH" sz="1700" noProof="0"/>
          </a:p>
          <a:p>
            <a:pPr lvl="1"/>
            <a:r>
              <a:rPr lang="de-CH" sz="1700" b="1" noProof="0"/>
              <a:t>Gefilterte Features: </a:t>
            </a:r>
            <a:r>
              <a:rPr lang="de-CH" sz="17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age_first_funding</a:t>
            </a:r>
            <a:r>
              <a:rPr lang="de-CH" sz="17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1700" kern="1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age_last_funding</a:t>
            </a:r>
            <a:endParaRPr lang="de-CH" sz="1700" noProof="0"/>
          </a:p>
          <a:p>
            <a:pPr lvl="1"/>
            <a:r>
              <a:rPr lang="de-CH" sz="1700" b="1" noProof="0"/>
              <a:t>Gelöschte Features: </a:t>
            </a:r>
            <a:r>
              <a:rPr lang="de-CH" sz="1700" kern="1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last_funding_date</a:t>
            </a:r>
            <a:r>
              <a:rPr lang="de-CH" sz="1700" kern="100"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1700" kern="1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first_funding_date</a:t>
            </a:r>
            <a:r>
              <a:rPr lang="de-CH" sz="1700" kern="100"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1700" kern="1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biggest_funding_amount_share_of_total_funding</a:t>
            </a:r>
            <a:r>
              <a:rPr lang="de-CH" sz="1700" kern="100"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1700" kern="1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amount_milestones</a:t>
            </a:r>
            <a:r>
              <a:rPr lang="de-CH" sz="1700" kern="100"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1700" kern="1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company_id_milestones</a:t>
            </a:r>
            <a:r>
              <a:rPr lang="de-CH" sz="1700" kern="100"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1700" kern="1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company_id</a:t>
            </a:r>
            <a:r>
              <a:rPr lang="de-CH" sz="1700" kern="100"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1700" kern="1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company_id_funding</a:t>
            </a:r>
            <a:endParaRPr lang="de-CH" sz="1700" noProof="0"/>
          </a:p>
          <a:p>
            <a:pPr marL="457200" lvl="1" indent="0">
              <a:buNone/>
            </a:pPr>
            <a:endParaRPr lang="de-CH" sz="1700" noProof="0"/>
          </a:p>
        </p:txBody>
      </p:sp>
    </p:spTree>
    <p:extLst>
      <p:ext uri="{BB962C8B-B14F-4D97-AF65-F5344CB8AC3E}">
        <p14:creationId xmlns:p14="http://schemas.microsoft.com/office/powerpoint/2010/main" val="3309023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6D5977-3B0B-1A29-D39F-45A0DD713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/>
              <a:t>Geändert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208E74-2886-44C3-2843-5610CDED8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CH" sz="1800" kern="100" noProof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first_funding_date</a:t>
            </a:r>
            <a:r>
              <a:rPr lang="de-CH" sz="1800" kern="100" noProof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(zu Typ Datum geändert): Wurde zu einem Datum geändert, sodass wir mit den Datumsdifferenzen rechnen konnten</a:t>
            </a:r>
          </a:p>
          <a:p>
            <a:r>
              <a:rPr lang="de-CH" sz="1800" kern="100" noProof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last_funding_date</a:t>
            </a:r>
            <a:r>
              <a:rPr lang="de-CH" sz="1800" kern="100" noProof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(zu Typ Datum geändert</a:t>
            </a:r>
            <a:r>
              <a:rPr lang="de-CH" sz="1800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): Wurde zu einem Datum geändert, sodass wir mit den Datumsdifferenzen rechnen konnten</a:t>
            </a:r>
            <a:endParaRPr lang="de-CH" sz="1800" kern="100" noProof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de-CH" sz="1800" kern="100" noProof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days_per_funding</a:t>
            </a:r>
            <a:r>
              <a:rPr lang="de-CH" sz="1800" kern="100" noProof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(zu Typ Zahl (Ganzzahl) geändert</a:t>
            </a:r>
            <a:r>
              <a:rPr lang="de-CH" sz="1800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): Wurde zu einer Ganzzahl geändert, da wir die Anzahl Tage ohne Kommaschreibweise benötigen</a:t>
            </a:r>
            <a:endParaRPr lang="de-CH" sz="1800" kern="100" noProof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de-CH" sz="1800" kern="100" noProof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average_funding_size</a:t>
            </a:r>
            <a:r>
              <a:rPr lang="de-CH" sz="1800" kern="100" noProof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(zu Typ Zahl (Ganzzahl) geändert): Wurde zu einer Ganzzahl geändert, da wir die Anzahl Tage ohne Kommaschreibweise benötigen</a:t>
            </a:r>
          </a:p>
          <a:p>
            <a:r>
              <a:rPr lang="de-CH" sz="1800" kern="100" noProof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average_days_per_milestone</a:t>
            </a:r>
            <a:r>
              <a:rPr lang="de-CH" sz="1800" kern="100" noProof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(zu Typ Zahl (Ganzzahl) geändert</a:t>
            </a:r>
            <a:r>
              <a:rPr lang="de-CH" sz="1800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): Wurde zu einer Ganzzahl geändert, da wir die Anzahl Tage ohne Kommaschreibweise benötigen</a:t>
            </a:r>
            <a:endParaRPr lang="de-CH" sz="1800" kern="100" noProof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de-CH" sz="1800" kern="100" noProof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founding_year</a:t>
            </a:r>
            <a:r>
              <a:rPr lang="de-CH" sz="1800" kern="100" noProof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(zu Typ Zahl (Ganzzahl) geändert): Wurde zu einer Ganzzahl geändert, da Jahre ohne Komma geschrieben werden und so auch keine Fehler in den Zahlen auftreten können. </a:t>
            </a:r>
          </a:p>
          <a:p>
            <a:r>
              <a:rPr lang="de-CH" sz="1800" kern="100" noProof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biggest_funding_amount_share_of_total_funding</a:t>
            </a:r>
            <a:r>
              <a:rPr lang="de-CH" sz="1800" kern="100" noProof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_% (zu Typ Zahl (Ganzzahl) geändert): </a:t>
            </a:r>
          </a:p>
          <a:p>
            <a:r>
              <a:rPr lang="de-CH" sz="1800" kern="100" noProof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NumContributors</a:t>
            </a:r>
            <a:r>
              <a:rPr lang="de-CH" sz="1800" kern="100" noProof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(zu Typ Zahl (Ganzzahl) geändert): Wurde auch zu einer Ganzzahl geändert, da es </a:t>
            </a:r>
            <a:r>
              <a:rPr lang="de-CH" sz="1800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nicht Bruchteile eines </a:t>
            </a:r>
            <a:r>
              <a:rPr lang="de-CH" sz="1800" kern="10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Contributors</a:t>
            </a:r>
            <a:r>
              <a:rPr lang="de-CH" sz="1800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haben kann und wir so auch eine Korrektheit der Daten gewährleisten können</a:t>
            </a:r>
            <a:endParaRPr lang="de-CH" sz="1800" kern="100" noProof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454520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C95262-74A3-0FE1-EFC5-439946222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/>
              <a:t>Gefiltert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A9D7CD-F2D8-F392-2993-63FE8E14A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z="1800" kern="100" noProof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age_first_funding</a:t>
            </a:r>
            <a:r>
              <a:rPr lang="de-CH" sz="1800" kern="100" noProof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(Nur behalten, wenn &gt;=0)</a:t>
            </a:r>
          </a:p>
          <a:p>
            <a:r>
              <a:rPr lang="de-CH" sz="1800" kern="100" noProof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age_last_funding</a:t>
            </a:r>
            <a:r>
              <a:rPr lang="de-CH" sz="1800" kern="100" noProof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(Nur behalten, wenn &gt;=0)</a:t>
            </a:r>
          </a:p>
          <a:p>
            <a:r>
              <a:rPr lang="de-CH" sz="1800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Daten welche unvollständig waren wurden pauschal rausgefiltert</a:t>
            </a:r>
          </a:p>
          <a:p>
            <a:r>
              <a:rPr lang="de-CH" sz="1800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Start-Ups, die Milestones vor der Gründung hatten wurden auch rausgefiltert</a:t>
            </a:r>
            <a:endParaRPr lang="de-CH" sz="1800" kern="100" noProof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995549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6A552-040D-CA1B-729C-28BD43BF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/>
              <a:t>Gelöscht: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A1A5B-7269-9104-8D2F-210946579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55000" lnSpcReduction="20000"/>
          </a:bodyPr>
          <a:lstStyle/>
          <a:p>
            <a:r>
              <a:rPr lang="de-CH" noProof="0" err="1"/>
              <a:t>Milestone_date</a:t>
            </a:r>
            <a:r>
              <a:rPr lang="de-CH" noProof="0"/>
              <a:t>: daten irrelevant (</a:t>
            </a:r>
            <a:r>
              <a:rPr lang="de-CH" noProof="0" err="1"/>
              <a:t>datum</a:t>
            </a:r>
            <a:r>
              <a:rPr lang="de-CH" noProof="0"/>
              <a:t>), da viel zu spezifisch</a:t>
            </a:r>
          </a:p>
          <a:p>
            <a:r>
              <a:rPr lang="de-CH" noProof="0" err="1"/>
              <a:t>Milestone_nr</a:t>
            </a:r>
            <a:r>
              <a:rPr lang="de-CH" noProof="0"/>
              <a:t>: </a:t>
            </a:r>
            <a:r>
              <a:rPr lang="de-CH" noProof="0" err="1"/>
              <a:t>Amount</a:t>
            </a:r>
            <a:r>
              <a:rPr lang="de-CH" noProof="0"/>
              <a:t> Milestones ersetzt das und </a:t>
            </a:r>
            <a:r>
              <a:rPr lang="de-CH" noProof="0" err="1"/>
              <a:t>id</a:t>
            </a:r>
            <a:r>
              <a:rPr lang="de-CH" noProof="0"/>
              <a:t> bringt nichts, da jede </a:t>
            </a:r>
            <a:r>
              <a:rPr lang="de-CH" noProof="0" err="1"/>
              <a:t>nr</a:t>
            </a:r>
            <a:r>
              <a:rPr lang="de-CH" noProof="0"/>
              <a:t> </a:t>
            </a:r>
            <a:r>
              <a:rPr lang="de-CH" noProof="0" err="1"/>
              <a:t>unique</a:t>
            </a:r>
            <a:r>
              <a:rPr lang="de-CH" noProof="0"/>
              <a:t> ist</a:t>
            </a:r>
          </a:p>
          <a:p>
            <a:r>
              <a:rPr lang="de-CH" noProof="0" err="1"/>
              <a:t>Company_id</a:t>
            </a:r>
            <a:r>
              <a:rPr lang="de-CH" noProof="0"/>
              <a:t>: Mehrmals gelöscht, nicht aussagekräftig, da jede </a:t>
            </a:r>
            <a:r>
              <a:rPr lang="de-CH" noProof="0" err="1"/>
              <a:t>id</a:t>
            </a:r>
            <a:r>
              <a:rPr lang="de-CH" noProof="0"/>
              <a:t> </a:t>
            </a:r>
            <a:r>
              <a:rPr lang="de-CH" noProof="0" err="1"/>
              <a:t>unique</a:t>
            </a:r>
            <a:r>
              <a:rPr lang="de-CH" noProof="0"/>
              <a:t> ist</a:t>
            </a:r>
          </a:p>
          <a:p>
            <a:r>
              <a:rPr lang="de-CH" noProof="0" err="1"/>
              <a:t>Round_date</a:t>
            </a:r>
            <a:r>
              <a:rPr lang="de-CH" noProof="0"/>
              <a:t>: Datum irrelevant, da diese oftmals </a:t>
            </a:r>
            <a:r>
              <a:rPr lang="de-CH" noProof="0" err="1"/>
              <a:t>unique</a:t>
            </a:r>
            <a:r>
              <a:rPr lang="de-CH" noProof="0"/>
              <a:t> sind </a:t>
            </a:r>
          </a:p>
          <a:p>
            <a:r>
              <a:rPr lang="de-CH" noProof="0" err="1"/>
              <a:t>Round_nr</a:t>
            </a:r>
            <a:r>
              <a:rPr lang="de-CH" noProof="0"/>
              <a:t>: </a:t>
            </a:r>
            <a:r>
              <a:rPr lang="de-CH" noProof="0" err="1"/>
              <a:t>funding_rounds</a:t>
            </a:r>
            <a:r>
              <a:rPr lang="de-CH" noProof="0"/>
              <a:t> ersetzt das und </a:t>
            </a:r>
            <a:r>
              <a:rPr lang="de-CH" noProof="0" err="1"/>
              <a:t>id</a:t>
            </a:r>
            <a:r>
              <a:rPr lang="de-CH" noProof="0"/>
              <a:t> bringt nichts, da jede </a:t>
            </a:r>
            <a:r>
              <a:rPr lang="de-CH" noProof="0" err="1"/>
              <a:t>nr</a:t>
            </a:r>
            <a:r>
              <a:rPr lang="de-CH" noProof="0"/>
              <a:t> </a:t>
            </a:r>
            <a:r>
              <a:rPr lang="de-CH" noProof="0" err="1"/>
              <a:t>unique</a:t>
            </a:r>
            <a:r>
              <a:rPr lang="de-CH" noProof="0"/>
              <a:t> ist</a:t>
            </a:r>
          </a:p>
          <a:p>
            <a:r>
              <a:rPr lang="de-CH" noProof="0"/>
              <a:t>LocalCode:42: irrelevant, da jede spezifisch ist und keinen Einfluss hat</a:t>
            </a:r>
          </a:p>
          <a:p>
            <a:r>
              <a:rPr lang="de-CH" noProof="0"/>
              <a:t>Name von Company: Unique irrelevant, wenn dann müsste hier ein riesiges LLM dahinter mit NLP, aber zu 99% würde der Name nur einen kleinen Einfluss haben, bzw. gar keinen</a:t>
            </a:r>
          </a:p>
          <a:p>
            <a:r>
              <a:rPr lang="de-CH" noProof="0"/>
              <a:t>Latitude/</a:t>
            </a:r>
            <a:r>
              <a:rPr lang="de-CH" noProof="0" err="1"/>
              <a:t>longitude</a:t>
            </a:r>
            <a:r>
              <a:rPr lang="de-CH" noProof="0"/>
              <a:t>: </a:t>
            </a:r>
            <a:r>
              <a:rPr lang="de-CH" noProof="0" err="1"/>
              <a:t>irrelevent</a:t>
            </a:r>
            <a:r>
              <a:rPr lang="de-CH" noProof="0"/>
              <a:t> jeder </a:t>
            </a:r>
            <a:r>
              <a:rPr lang="de-CH"/>
              <a:t>Wert ist </a:t>
            </a:r>
            <a:r>
              <a:rPr lang="de-CH" err="1"/>
              <a:t>unique</a:t>
            </a:r>
            <a:r>
              <a:rPr lang="de-CH"/>
              <a:t> und wir haben Bundesstaaten für Orte, dies ist deutlich aussagekräftiger</a:t>
            </a:r>
            <a:endParaRPr lang="de-CH" noProof="0"/>
          </a:p>
          <a:p>
            <a:r>
              <a:rPr lang="de-CH" noProof="0" err="1"/>
              <a:t>OfficeAddress</a:t>
            </a:r>
            <a:r>
              <a:rPr lang="de-CH" noProof="0"/>
              <a:t>: Unique</a:t>
            </a:r>
          </a:p>
          <a:p>
            <a:r>
              <a:rPr lang="de-CH" noProof="0" err="1"/>
              <a:t>Object_id</a:t>
            </a:r>
            <a:r>
              <a:rPr lang="de-CH" noProof="0"/>
              <a:t>: </a:t>
            </a:r>
            <a:r>
              <a:rPr lang="de-CH" noProof="0" err="1"/>
              <a:t>irrelevent</a:t>
            </a:r>
            <a:r>
              <a:rPr lang="de-CH" noProof="0"/>
              <a:t> und </a:t>
            </a:r>
            <a:r>
              <a:rPr lang="de-CH" noProof="0" err="1"/>
              <a:t>unique</a:t>
            </a:r>
            <a:endParaRPr lang="de-CH" noProof="0"/>
          </a:p>
          <a:p>
            <a:r>
              <a:rPr lang="de-CH" noProof="0"/>
              <a:t>Alle </a:t>
            </a:r>
            <a:r>
              <a:rPr lang="de-CH" noProof="0" err="1"/>
              <a:t>company_id</a:t>
            </a:r>
            <a:r>
              <a:rPr lang="de-CH" noProof="0"/>
              <a:t> gelöscht, da </a:t>
            </a:r>
            <a:r>
              <a:rPr lang="de-CH" noProof="0" err="1"/>
              <a:t>unique</a:t>
            </a:r>
            <a:endParaRPr lang="de-CH" noProof="0"/>
          </a:p>
          <a:p>
            <a:r>
              <a:rPr lang="de-CH" noProof="0" err="1"/>
              <a:t>ClosedDate</a:t>
            </a:r>
            <a:r>
              <a:rPr lang="de-CH" noProof="0"/>
              <a:t>, </a:t>
            </a:r>
            <a:r>
              <a:rPr lang="de-CH" noProof="0" err="1"/>
              <a:t>AquiredDate</a:t>
            </a:r>
            <a:r>
              <a:rPr lang="de-CH" noProof="0"/>
              <a:t>: Wurde für die Zielvariabel gelöscht, ansonsten wäre </a:t>
            </a:r>
            <a:r>
              <a:rPr lang="de-CH" noProof="0" err="1"/>
              <a:t>data</a:t>
            </a:r>
            <a:r>
              <a:rPr lang="de-CH" noProof="0"/>
              <a:t> </a:t>
            </a:r>
            <a:r>
              <a:rPr lang="de-CH" noProof="0" err="1"/>
              <a:t>leakage</a:t>
            </a:r>
            <a:r>
              <a:rPr lang="de-CH" noProof="0"/>
              <a:t> vorhanden, da das Modell direkt lernt </a:t>
            </a:r>
            <a:r>
              <a:rPr lang="de-CH" noProof="0" err="1"/>
              <a:t>obe</a:t>
            </a:r>
            <a:r>
              <a:rPr lang="de-CH" noProof="0"/>
              <a:t> es erfolgreich war oder nicht</a:t>
            </a:r>
          </a:p>
          <a:p>
            <a:r>
              <a:rPr lang="de-CH" noProof="0" err="1"/>
              <a:t>First_funding_date</a:t>
            </a:r>
            <a:r>
              <a:rPr lang="de-CH" noProof="0"/>
              <a:t>: Datum, Unique – </a:t>
            </a:r>
            <a:r>
              <a:rPr lang="de-CH"/>
              <a:t>bringt nichts, da es zu spezifisch ist</a:t>
            </a:r>
            <a:endParaRPr lang="de-CH" noProof="0"/>
          </a:p>
          <a:p>
            <a:r>
              <a:rPr lang="de-CH" noProof="0" err="1"/>
              <a:t>Last_funding_date</a:t>
            </a:r>
            <a:r>
              <a:rPr lang="de-CH" noProof="0"/>
              <a:t>: Datum, Unique – bringts nichts, da es zu spezifisch ist</a:t>
            </a:r>
          </a:p>
        </p:txBody>
      </p:sp>
    </p:spTree>
    <p:extLst>
      <p:ext uri="{BB962C8B-B14F-4D97-AF65-F5344CB8AC3E}">
        <p14:creationId xmlns:p14="http://schemas.microsoft.com/office/powerpoint/2010/main" val="453666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2260" y="1144049"/>
            <a:ext cx="10440140" cy="4768156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342900" indent="-342900" algn="l">
              <a:buChar char="•"/>
            </a:pPr>
            <a:r>
              <a:rPr lang="de-CH" noProof="0" err="1"/>
              <a:t>Amount_milestones</a:t>
            </a:r>
            <a:r>
              <a:rPr lang="de-CH" noProof="0"/>
              <a:t>: Zählt die </a:t>
            </a:r>
            <a:r>
              <a:rPr lang="de-CH"/>
              <a:t>A</a:t>
            </a:r>
            <a:r>
              <a:rPr lang="de-CH" noProof="0" err="1"/>
              <a:t>nzahl</a:t>
            </a:r>
            <a:r>
              <a:rPr lang="de-CH" noProof="0"/>
              <a:t> Erfolge</a:t>
            </a:r>
          </a:p>
          <a:p>
            <a:pPr marL="342900" indent="-342900" algn="l">
              <a:buChar char="•"/>
            </a:pPr>
            <a:r>
              <a:rPr lang="de-CH" noProof="0" err="1"/>
              <a:t>Age_last_funding</a:t>
            </a:r>
            <a:r>
              <a:rPr lang="de-CH" noProof="0"/>
              <a:t>: Berechnet die Anzahl Tage seit der letzten </a:t>
            </a:r>
            <a:r>
              <a:rPr lang="de-CH" noProof="0" err="1"/>
              <a:t>Fundingrunde</a:t>
            </a:r>
            <a:r>
              <a:rPr lang="de-CH" noProof="0"/>
              <a:t> bis zum Gründungsdatum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noProof="0" err="1"/>
              <a:t>Age_first_funding</a:t>
            </a:r>
            <a:r>
              <a:rPr lang="de-CH" noProof="0"/>
              <a:t>: Berechnet die Anzahl Tage seit der ersten </a:t>
            </a:r>
            <a:r>
              <a:rPr lang="de-CH" noProof="0" err="1"/>
              <a:t>Fundingrunde</a:t>
            </a:r>
            <a:r>
              <a:rPr lang="de-CH" noProof="0"/>
              <a:t> bis zum Gründungsdatum</a:t>
            </a:r>
          </a:p>
          <a:p>
            <a:pPr marL="342900" indent="-342900" algn="l">
              <a:buChar char="•"/>
            </a:pPr>
            <a:r>
              <a:rPr lang="de-CH" noProof="0" err="1"/>
              <a:t>Is_first_funding_the_biggest_funding</a:t>
            </a:r>
            <a:r>
              <a:rPr lang="de-CH" noProof="0"/>
              <a:t>: grösstes </a:t>
            </a:r>
            <a:r>
              <a:rPr lang="de-CH" noProof="0" err="1"/>
              <a:t>funding</a:t>
            </a:r>
            <a:r>
              <a:rPr lang="de-CH" noProof="0"/>
              <a:t> als erstes ja/nein</a:t>
            </a:r>
          </a:p>
          <a:p>
            <a:pPr marL="342900" indent="-342900" algn="l">
              <a:buChar char="•"/>
            </a:pPr>
            <a:r>
              <a:rPr lang="de-CH" noProof="0" err="1"/>
              <a:t>First_funding_amount</a:t>
            </a:r>
            <a:r>
              <a:rPr lang="de-CH" noProof="0"/>
              <a:t>: Gibt den Betrag des ersten Funding an</a:t>
            </a:r>
          </a:p>
          <a:p>
            <a:pPr marL="342900" indent="-342900" algn="l">
              <a:buChar char="•"/>
            </a:pPr>
            <a:r>
              <a:rPr lang="de-CH" noProof="0" err="1"/>
              <a:t>Biggest_funding_amount_share_of_total_funding</a:t>
            </a:r>
            <a:r>
              <a:rPr lang="de-CH" noProof="0"/>
              <a:t>_%: wie viel % macht grösstes </a:t>
            </a:r>
            <a:r>
              <a:rPr lang="de-CH" noProof="0" err="1"/>
              <a:t>funding</a:t>
            </a:r>
            <a:r>
              <a:rPr lang="de-CH" noProof="0"/>
              <a:t> von total aus?</a:t>
            </a:r>
          </a:p>
          <a:p>
            <a:pPr marL="342900" indent="-342900" algn="l">
              <a:buChar char="•"/>
            </a:pPr>
            <a:r>
              <a:rPr lang="de-CH" noProof="0" err="1"/>
              <a:t>Biggest_funding_amount</a:t>
            </a:r>
            <a:r>
              <a:rPr lang="de-CH" noProof="0"/>
              <a:t>: Wie gross grösstes </a:t>
            </a:r>
            <a:r>
              <a:rPr lang="de-CH" noProof="0" err="1"/>
              <a:t>funding</a:t>
            </a:r>
            <a:endParaRPr lang="de-CH" noProof="0"/>
          </a:p>
          <a:p>
            <a:pPr marL="342900" indent="-342900" algn="l">
              <a:buChar char="•"/>
            </a:pPr>
            <a:r>
              <a:rPr lang="de-CH" noProof="0" err="1"/>
              <a:t>Funding_rounds</a:t>
            </a:r>
            <a:r>
              <a:rPr lang="de-CH" noProof="0"/>
              <a:t>: Berechnet die Anzahl der erhaltenen </a:t>
            </a:r>
            <a:r>
              <a:rPr lang="de-CH"/>
              <a:t>F</a:t>
            </a:r>
            <a:r>
              <a:rPr lang="de-CH" noProof="0" err="1"/>
              <a:t>undings</a:t>
            </a:r>
            <a:endParaRPr lang="de-CH" noProof="0"/>
          </a:p>
          <a:p>
            <a:pPr marL="342900" indent="-342900" algn="l">
              <a:buChar char="•"/>
            </a:pPr>
            <a:r>
              <a:rPr lang="de-CH" noProof="0" err="1"/>
              <a:t>Days_from_first_to_last_milestone</a:t>
            </a:r>
            <a:r>
              <a:rPr lang="de-CH" noProof="0"/>
              <a:t>: Berechnet die Zeitspanne zwischen dem ersten und letzten Milestone</a:t>
            </a:r>
          </a:p>
          <a:p>
            <a:pPr marL="342900" indent="-342900" algn="l">
              <a:buChar char="•"/>
            </a:pPr>
            <a:r>
              <a:rPr lang="de-CH" noProof="0" err="1"/>
              <a:t>Average_days_per_milestone</a:t>
            </a:r>
            <a:r>
              <a:rPr lang="de-CH" noProof="0"/>
              <a:t>: Durchschnitt Tag pro Meilenstein – </a:t>
            </a:r>
            <a:r>
              <a:rPr lang="de-CH" noProof="0" err="1"/>
              <a:t>days_from_first_to_last</a:t>
            </a:r>
            <a:r>
              <a:rPr lang="de-CH" noProof="0"/>
              <a:t> </a:t>
            </a:r>
            <a:r>
              <a:rPr lang="de-CH" noProof="0" err="1"/>
              <a:t>milestone</a:t>
            </a:r>
            <a:r>
              <a:rPr lang="de-CH" noProof="0"/>
              <a:t> / </a:t>
            </a:r>
            <a:r>
              <a:rPr lang="de-CH" noProof="0" err="1"/>
              <a:t>amount</a:t>
            </a:r>
            <a:r>
              <a:rPr lang="de-CH" noProof="0"/>
              <a:t> </a:t>
            </a:r>
            <a:r>
              <a:rPr lang="de-CH" noProof="0" err="1"/>
              <a:t>milestones</a:t>
            </a:r>
            <a:endParaRPr lang="de-CH" noProof="0"/>
          </a:p>
          <a:p>
            <a:pPr marL="342900" indent="-342900" algn="l">
              <a:buChar char="•"/>
            </a:pPr>
            <a:r>
              <a:rPr lang="de-CH" noProof="0" err="1"/>
              <a:t>Funding_total</a:t>
            </a:r>
            <a:r>
              <a:rPr lang="de-CH" noProof="0"/>
              <a:t>: Totale Fundings erhalten, Anzahl Zeilen pro Unternehmen in </a:t>
            </a:r>
            <a:r>
              <a:rPr lang="de-CH" noProof="0" err="1"/>
              <a:t>Milestones.csv</a:t>
            </a:r>
            <a:r>
              <a:rPr lang="de-CH" noProof="0"/>
              <a:t> gezählt</a:t>
            </a:r>
          </a:p>
          <a:p>
            <a:pPr marL="342900" indent="-342900" algn="l">
              <a:buChar char="•"/>
            </a:pPr>
            <a:r>
              <a:rPr lang="de-CH" noProof="0" err="1"/>
              <a:t>Funding_duration_days</a:t>
            </a:r>
            <a:r>
              <a:rPr lang="de-CH" noProof="0"/>
              <a:t>: Über wie viele Tage man </a:t>
            </a:r>
            <a:r>
              <a:rPr lang="de-CH" noProof="0" err="1"/>
              <a:t>funding</a:t>
            </a:r>
            <a:r>
              <a:rPr lang="de-CH" noProof="0"/>
              <a:t> bekommt</a:t>
            </a:r>
          </a:p>
          <a:p>
            <a:pPr marL="342900" indent="-342900" algn="l">
              <a:buChar char="•"/>
            </a:pPr>
            <a:r>
              <a:rPr lang="de-CH" noProof="0" err="1"/>
              <a:t>Days_per_funding</a:t>
            </a:r>
            <a:r>
              <a:rPr lang="de-CH" noProof="0"/>
              <a:t>: </a:t>
            </a:r>
            <a:r>
              <a:rPr lang="de-CH"/>
              <a:t>Berechnet die durchschnittliche Anzahl Tage pro </a:t>
            </a:r>
            <a:r>
              <a:rPr lang="de-CH" err="1"/>
              <a:t>Fundingrunde</a:t>
            </a:r>
            <a:endParaRPr lang="de-CH" noProof="0"/>
          </a:p>
          <a:p>
            <a:pPr marL="342900" indent="-342900" algn="l">
              <a:buChar char="•"/>
            </a:pPr>
            <a:r>
              <a:rPr lang="de-CH" noProof="0" err="1"/>
              <a:t>Average_funding_size</a:t>
            </a:r>
            <a:r>
              <a:rPr lang="de-CH" noProof="0"/>
              <a:t>: wie gross war eine durchschnittliche </a:t>
            </a:r>
            <a:r>
              <a:rPr lang="de-CH"/>
              <a:t>F</a:t>
            </a:r>
            <a:r>
              <a:rPr lang="de-CH" noProof="0" err="1"/>
              <a:t>undingrunde</a:t>
            </a:r>
            <a:r>
              <a:rPr lang="de-CH" noProof="0"/>
              <a:t>. </a:t>
            </a:r>
          </a:p>
          <a:p>
            <a:pPr marL="342900" indent="-342900" algn="l">
              <a:buChar char="•"/>
            </a:pPr>
            <a:r>
              <a:rPr lang="de-CH" noProof="0" err="1"/>
              <a:t>Is_successful</a:t>
            </a:r>
            <a:r>
              <a:rPr lang="de-CH" noProof="0"/>
              <a:t>: Gibt an, ob ein Unternehmen erfolgreich war (basierend ob es Verkauft oder geschlossen wurde)</a:t>
            </a:r>
          </a:p>
          <a:p>
            <a:pPr marL="342900" indent="-342900" algn="l">
              <a:buChar char="•"/>
            </a:pPr>
            <a:endParaRPr lang="de-CH" noProof="0"/>
          </a:p>
          <a:p>
            <a:pPr marL="342900" indent="-342900" algn="l">
              <a:buChar char="•"/>
            </a:pPr>
            <a:endParaRPr lang="de-CH" noProof="0"/>
          </a:p>
          <a:p>
            <a:pPr marL="342900" indent="-342900" algn="l">
              <a:buChar char="•"/>
            </a:pPr>
            <a:endParaRPr lang="de-CH" noProof="0"/>
          </a:p>
          <a:p>
            <a:pPr marL="342900" indent="-342900" algn="l">
              <a:buChar char="•"/>
            </a:pPr>
            <a:endParaRPr lang="de-CH" noProof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ECD778-7011-F604-8581-F2C9871BCDF3}"/>
              </a:ext>
            </a:extLst>
          </p:cNvPr>
          <p:cNvSpPr txBox="1"/>
          <p:nvPr/>
        </p:nvSpPr>
        <p:spPr>
          <a:xfrm>
            <a:off x="4507605" y="450760"/>
            <a:ext cx="4357352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CH" sz="2500" noProof="0"/>
              <a:t>Erstellt</a:t>
            </a:r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139284-41B7-792C-D057-CE65D34B9E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92CCC8EA-1B6D-603D-5772-FFF67DBF1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260" y="1144049"/>
            <a:ext cx="9144000" cy="4768156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342900" indent="-342900" algn="l">
              <a:buChar char="•"/>
            </a:pPr>
            <a:r>
              <a:rPr lang="de-CH" noProof="0" err="1"/>
              <a:t>Company_id</a:t>
            </a:r>
            <a:r>
              <a:rPr lang="de-CH" noProof="0"/>
              <a:t>: </a:t>
            </a:r>
            <a:r>
              <a:rPr lang="de-CH" noProof="0" err="1"/>
              <a:t>Company_id</a:t>
            </a:r>
            <a:r>
              <a:rPr lang="de-CH" noProof="0"/>
              <a:t> wurde bereinigt indem das Präfix C entfernt wurde, wird nur für die Aggregation genutzt</a:t>
            </a:r>
          </a:p>
          <a:p>
            <a:pPr marL="342900" indent="-342900" algn="l">
              <a:buChar char="•"/>
            </a:pPr>
            <a:r>
              <a:rPr lang="de-CH" noProof="0" err="1"/>
              <a:t>got_funding_during_recession</a:t>
            </a:r>
            <a:r>
              <a:rPr lang="de-CH" noProof="0"/>
              <a:t>: Wurden Gelder während einer Rezession erhalten, </a:t>
            </a:r>
            <a:r>
              <a:rPr lang="de-CH"/>
              <a:t>Rezessionsjahre gemäss </a:t>
            </a:r>
            <a:r>
              <a:rPr lang="de-CH">
                <a:hlinkClick r:id="rId3"/>
              </a:rPr>
              <a:t>https://www.investopedia.com/articles/economics/08/past-recessions.asp</a:t>
            </a:r>
            <a:r>
              <a:rPr lang="de-CH"/>
              <a:t> -&gt; gibt 1 oder 0 an</a:t>
            </a:r>
            <a:endParaRPr lang="de-CH" noProof="0"/>
          </a:p>
          <a:p>
            <a:pPr marL="342900" indent="-342900" algn="l">
              <a:buChar char="•"/>
            </a:pPr>
            <a:r>
              <a:rPr lang="de-CH" noProof="0" err="1"/>
              <a:t>biggest_funding_amount_share_of_total_funding</a:t>
            </a:r>
            <a:r>
              <a:rPr lang="de-CH" noProof="0"/>
              <a:t>: Wie gross ist der Betrag vom grössten Funding im vergleich zum gesamten Funding, dass das Star Up erhalten hat</a:t>
            </a:r>
          </a:p>
          <a:p>
            <a:pPr marL="342900" indent="-342900" algn="l">
              <a:buChar char="•"/>
            </a:pPr>
            <a:r>
              <a:rPr lang="de-CH" noProof="0" err="1"/>
              <a:t>funding_rounds</a:t>
            </a:r>
            <a:r>
              <a:rPr lang="de-CH" noProof="0"/>
              <a:t>: Zählt und aggregiert die Anzahl der Fundings</a:t>
            </a:r>
          </a:p>
          <a:p>
            <a:pPr marL="342900" indent="-342900" algn="l">
              <a:buChar char="•"/>
            </a:pPr>
            <a:r>
              <a:rPr lang="de-CH" noProof="0" err="1"/>
              <a:t>first_funding_date</a:t>
            </a:r>
            <a:r>
              <a:rPr lang="de-CH" noProof="0"/>
              <a:t>: Wann fand das erste Funding statt</a:t>
            </a:r>
          </a:p>
          <a:p>
            <a:pPr marL="342900" indent="-342900" algn="l">
              <a:buChar char="•"/>
            </a:pPr>
            <a:r>
              <a:rPr lang="de-CH" noProof="0" err="1"/>
              <a:t>last_funding_date</a:t>
            </a:r>
            <a:r>
              <a:rPr lang="de-CH" noProof="0"/>
              <a:t>: Wann fand das letzte Funding statt</a:t>
            </a:r>
          </a:p>
          <a:p>
            <a:pPr marL="342900" indent="-342900" algn="l">
              <a:buChar char="•"/>
            </a:pPr>
            <a:r>
              <a:rPr lang="de-CH" noProof="0" err="1"/>
              <a:t>company_id_funding</a:t>
            </a:r>
            <a:r>
              <a:rPr lang="de-CH" noProof="0"/>
              <a:t>: c</a:t>
            </a:r>
            <a:r>
              <a:rPr lang="de-CH" err="1"/>
              <a:t>ompany_id_funding</a:t>
            </a:r>
            <a:r>
              <a:rPr lang="de-CH"/>
              <a:t> wurde bereinigt indem das Präfix C entfernt wurde</a:t>
            </a:r>
          </a:p>
          <a:p>
            <a:pPr marL="342900" indent="-342900" algn="l">
              <a:buChar char="•"/>
            </a:pPr>
            <a:r>
              <a:rPr lang="de-CH" err="1"/>
              <a:t>first</a:t>
            </a:r>
            <a:r>
              <a:rPr lang="de-CH" noProof="0"/>
              <a:t>_</a:t>
            </a:r>
            <a:r>
              <a:rPr lang="de-CH" noProof="0" err="1"/>
              <a:t>milestone</a:t>
            </a:r>
            <a:r>
              <a:rPr lang="de-CH" noProof="0"/>
              <a:t>: Wann war der erste Milestone</a:t>
            </a:r>
          </a:p>
          <a:p>
            <a:pPr marL="342900" indent="-342900" algn="l">
              <a:buChar char="•"/>
            </a:pPr>
            <a:r>
              <a:rPr lang="de-CH" noProof="0" err="1"/>
              <a:t>last_milestone</a:t>
            </a:r>
            <a:r>
              <a:rPr lang="de-CH" noProof="0"/>
              <a:t>: Wann war der letzte Milestone</a:t>
            </a:r>
          </a:p>
          <a:p>
            <a:pPr marL="342900" indent="-342900" algn="l">
              <a:buChar char="•"/>
            </a:pPr>
            <a:r>
              <a:rPr lang="de-CH" noProof="0" err="1"/>
              <a:t>company_id_milestones</a:t>
            </a:r>
            <a:r>
              <a:rPr lang="de-CH" noProof="0"/>
              <a:t>: Präfix C in </a:t>
            </a:r>
            <a:r>
              <a:rPr lang="de-CH" noProof="0" err="1"/>
              <a:t>company_id_milestones</a:t>
            </a:r>
            <a:r>
              <a:rPr lang="de-CH" noProof="0"/>
              <a:t> wurde entfernt</a:t>
            </a:r>
          </a:p>
          <a:p>
            <a:pPr marL="342900" indent="-342900" algn="l">
              <a:buChar char="•"/>
            </a:pPr>
            <a:r>
              <a:rPr lang="de-CH" noProof="0"/>
              <a:t>age_2014_in_years: Berechnet wie alt das Start-Up im Jahr 2014 war</a:t>
            </a:r>
          </a:p>
          <a:p>
            <a:pPr marL="342900" indent="-342900" algn="l">
              <a:buChar char="•"/>
            </a:pPr>
            <a:r>
              <a:rPr lang="de-CH" noProof="0" err="1"/>
              <a:t>is_founding_year_recession_year</a:t>
            </a:r>
            <a:r>
              <a:rPr lang="de-CH" noProof="0"/>
              <a:t>: Überprüft, ob das Gründungsjahr </a:t>
            </a:r>
            <a:r>
              <a:rPr lang="de-CH"/>
              <a:t>in einem</a:t>
            </a:r>
            <a:r>
              <a:rPr lang="de-CH" noProof="0"/>
              <a:t> Rezessionsjahr liegt</a:t>
            </a:r>
          </a:p>
          <a:p>
            <a:pPr marL="342900" indent="-342900" algn="l">
              <a:buChar char="•"/>
            </a:pPr>
            <a:r>
              <a:rPr lang="de-CH" noProof="0" err="1"/>
              <a:t>founding_year</a:t>
            </a:r>
            <a:r>
              <a:rPr lang="de-CH" noProof="0"/>
              <a:t>: Extrahiert das Gründungsjahr aus dem Gründungsdatum</a:t>
            </a:r>
          </a:p>
          <a:p>
            <a:pPr marL="342900" indent="-342900" algn="l">
              <a:buChar char="•"/>
            </a:pPr>
            <a:r>
              <a:rPr lang="de-CH" noProof="0" err="1"/>
              <a:t>amount_milestones_corrected</a:t>
            </a:r>
            <a:r>
              <a:rPr lang="de-CH" noProof="0"/>
              <a:t>: Gibt die Anzahl</a:t>
            </a:r>
            <a:r>
              <a:rPr lang="de-CH"/>
              <a:t> der Meilensteine an, korrigiert auf 0, falls es keine gibt und1 falls es welche gibt</a:t>
            </a:r>
            <a:endParaRPr lang="de-CH" noProof="0"/>
          </a:p>
          <a:p>
            <a:pPr marL="342900" indent="-342900" algn="l">
              <a:buChar char="•"/>
            </a:pPr>
            <a:endParaRPr lang="de-CH" noProof="0"/>
          </a:p>
          <a:p>
            <a:pPr marL="342900" indent="-342900" algn="l">
              <a:buChar char="•"/>
            </a:pPr>
            <a:endParaRPr lang="de-CH" noProof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54C290-9E4D-B712-08F3-791921C85A55}"/>
              </a:ext>
            </a:extLst>
          </p:cNvPr>
          <p:cNvSpPr txBox="1"/>
          <p:nvPr/>
        </p:nvSpPr>
        <p:spPr>
          <a:xfrm>
            <a:off x="4507605" y="450760"/>
            <a:ext cx="4357352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CH" sz="2500" noProof="0"/>
              <a:t>Erstellt</a:t>
            </a:r>
          </a:p>
        </p:txBody>
      </p:sp>
    </p:spTree>
    <p:extLst>
      <p:ext uri="{BB962C8B-B14F-4D97-AF65-F5344CB8AC3E}">
        <p14:creationId xmlns:p14="http://schemas.microsoft.com/office/powerpoint/2010/main" val="3419743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FC386F-4B0F-45D9-1956-206511593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/>
              <a:t>Formeln von neuen 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B54BEA-F380-319D-696A-08FA537CF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1622"/>
            <a:ext cx="10515600" cy="5135823"/>
          </a:xfrm>
        </p:spPr>
        <p:txBody>
          <a:bodyPr>
            <a:normAutofit fontScale="32500" lnSpcReduction="20000"/>
          </a:bodyPr>
          <a:lstStyle/>
          <a:p>
            <a:pPr lvl="0"/>
            <a:r>
              <a:rPr lang="de-CH" noProof="0" err="1"/>
              <a:t>Is_Successful</a:t>
            </a:r>
            <a:r>
              <a:rPr lang="de-CH" noProof="0"/>
              <a:t>: </a:t>
            </a:r>
          </a:p>
          <a:p>
            <a:pPr marL="0" lvl="0" indent="0">
              <a:buNone/>
            </a:pPr>
            <a:r>
              <a:rPr lang="de-CH" noProof="0"/>
              <a:t>	IF NOT ISNULL([</a:t>
            </a:r>
            <a:r>
              <a:rPr lang="de-CH" noProof="0" err="1"/>
              <a:t>acquiredDate</a:t>
            </a:r>
            <a:r>
              <a:rPr lang="de-CH" noProof="0"/>
              <a:t>]) THEN 1</a:t>
            </a:r>
          </a:p>
          <a:p>
            <a:pPr marL="0" indent="0">
              <a:buNone/>
            </a:pPr>
            <a:r>
              <a:rPr lang="de-CH" noProof="0"/>
              <a:t>	ELSEIF NOT ISNULL([</a:t>
            </a:r>
            <a:r>
              <a:rPr lang="de-CH" noProof="0" err="1"/>
              <a:t>closedDate</a:t>
            </a:r>
            <a:r>
              <a:rPr lang="de-CH" noProof="0"/>
              <a:t>]) THEN 0</a:t>
            </a:r>
          </a:p>
          <a:p>
            <a:pPr marL="0" indent="0">
              <a:buNone/>
            </a:pPr>
            <a:r>
              <a:rPr lang="de-CH" noProof="0"/>
              <a:t>	END</a:t>
            </a:r>
          </a:p>
          <a:p>
            <a:pPr lvl="0"/>
            <a:r>
              <a:rPr lang="de-CH" noProof="0" err="1"/>
              <a:t>Company_id</a:t>
            </a:r>
            <a:r>
              <a:rPr lang="de-CH" noProof="0"/>
              <a:t> </a:t>
            </a:r>
          </a:p>
          <a:p>
            <a:pPr marL="0" lvl="0" indent="0">
              <a:buNone/>
            </a:pPr>
            <a:r>
              <a:rPr lang="de-CH" noProof="0"/>
              <a:t>	REPLACE([</a:t>
            </a:r>
            <a:r>
              <a:rPr lang="de-CH" noProof="0" err="1"/>
              <a:t>id</a:t>
            </a:r>
            <a:r>
              <a:rPr lang="de-CH" noProof="0"/>
              <a:t>], "c:", "")</a:t>
            </a:r>
          </a:p>
          <a:p>
            <a:pPr lvl="0"/>
            <a:r>
              <a:rPr lang="de-CH" noProof="0" err="1"/>
              <a:t>got_funding_during_recession</a:t>
            </a:r>
            <a:r>
              <a:rPr lang="de-CH" noProof="0"/>
              <a:t>: </a:t>
            </a:r>
          </a:p>
          <a:p>
            <a:pPr marL="0" lvl="0" indent="0">
              <a:buNone/>
            </a:pPr>
            <a:r>
              <a:rPr lang="de-CH" noProof="0"/>
              <a:t>	IF DATEPART('</a:t>
            </a:r>
            <a:r>
              <a:rPr lang="de-CH" noProof="0" err="1"/>
              <a:t>year</a:t>
            </a:r>
            <a:r>
              <a:rPr lang="de-CH" noProof="0"/>
              <a:t>', [</a:t>
            </a:r>
            <a:r>
              <a:rPr lang="de-CH" noProof="0" err="1"/>
              <a:t>round_date</a:t>
            </a:r>
            <a:r>
              <a:rPr lang="de-CH" noProof="0"/>
              <a:t>]) = 1973 OR</a:t>
            </a:r>
          </a:p>
          <a:p>
            <a:pPr marL="0" lvl="0" indent="0">
              <a:buNone/>
            </a:pPr>
            <a:r>
              <a:rPr lang="de-CH" noProof="0"/>
              <a:t>	DATEPART('</a:t>
            </a:r>
            <a:r>
              <a:rPr lang="de-CH" noProof="0" err="1"/>
              <a:t>year</a:t>
            </a:r>
            <a:r>
              <a:rPr lang="de-CH" noProof="0"/>
              <a:t>', [</a:t>
            </a:r>
            <a:r>
              <a:rPr lang="de-CH" noProof="0" err="1"/>
              <a:t>round_date</a:t>
            </a:r>
            <a:r>
              <a:rPr lang="de-CH" noProof="0"/>
              <a:t>]) = 1974 OR</a:t>
            </a:r>
          </a:p>
          <a:p>
            <a:pPr marL="0" indent="0">
              <a:buNone/>
            </a:pPr>
            <a:r>
              <a:rPr lang="de-CH" noProof="0"/>
              <a:t>	DATEPART('</a:t>
            </a:r>
            <a:r>
              <a:rPr lang="de-CH" noProof="0" err="1"/>
              <a:t>year</a:t>
            </a:r>
            <a:r>
              <a:rPr lang="de-CH" noProof="0"/>
              <a:t>', [</a:t>
            </a:r>
            <a:r>
              <a:rPr lang="de-CH" noProof="0" err="1"/>
              <a:t>round_date</a:t>
            </a:r>
            <a:r>
              <a:rPr lang="de-CH" noProof="0"/>
              <a:t>]) = 1975 OR</a:t>
            </a:r>
          </a:p>
          <a:p>
            <a:pPr marL="0" indent="0">
              <a:buNone/>
            </a:pPr>
            <a:r>
              <a:rPr lang="de-CH" noProof="0"/>
              <a:t>	DATEPART('</a:t>
            </a:r>
            <a:r>
              <a:rPr lang="de-CH" noProof="0" err="1"/>
              <a:t>year</a:t>
            </a:r>
            <a:r>
              <a:rPr lang="de-CH" noProof="0"/>
              <a:t>', [</a:t>
            </a:r>
            <a:r>
              <a:rPr lang="de-CH" noProof="0" err="1"/>
              <a:t>round_date</a:t>
            </a:r>
            <a:r>
              <a:rPr lang="de-CH" noProof="0"/>
              <a:t>]) = 1980 OR</a:t>
            </a:r>
          </a:p>
          <a:p>
            <a:pPr marL="0" indent="0">
              <a:buNone/>
            </a:pPr>
            <a:r>
              <a:rPr lang="de-CH" noProof="0"/>
              <a:t>	DATEPART('</a:t>
            </a:r>
            <a:r>
              <a:rPr lang="de-CH" noProof="0" err="1"/>
              <a:t>year</a:t>
            </a:r>
            <a:r>
              <a:rPr lang="de-CH" noProof="0"/>
              <a:t>', [</a:t>
            </a:r>
            <a:r>
              <a:rPr lang="de-CH" noProof="0" err="1"/>
              <a:t>round_date</a:t>
            </a:r>
            <a:r>
              <a:rPr lang="de-CH" noProof="0"/>
              <a:t>]) = 1981 OR</a:t>
            </a:r>
          </a:p>
          <a:p>
            <a:pPr marL="0" indent="0">
              <a:buNone/>
            </a:pPr>
            <a:r>
              <a:rPr lang="de-CH" noProof="0"/>
              <a:t>	DATEPART('</a:t>
            </a:r>
            <a:r>
              <a:rPr lang="de-CH" noProof="0" err="1"/>
              <a:t>year</a:t>
            </a:r>
            <a:r>
              <a:rPr lang="de-CH" noProof="0"/>
              <a:t>', [</a:t>
            </a:r>
            <a:r>
              <a:rPr lang="de-CH" noProof="0" err="1"/>
              <a:t>round_date</a:t>
            </a:r>
            <a:r>
              <a:rPr lang="de-CH" noProof="0"/>
              <a:t>]) = 1982 OR</a:t>
            </a:r>
          </a:p>
          <a:p>
            <a:pPr marL="0" indent="0">
              <a:buNone/>
            </a:pPr>
            <a:r>
              <a:rPr lang="de-CH" noProof="0"/>
              <a:t>	DATEPART('</a:t>
            </a:r>
            <a:r>
              <a:rPr lang="de-CH" noProof="0" err="1"/>
              <a:t>year</a:t>
            </a:r>
            <a:r>
              <a:rPr lang="de-CH" noProof="0"/>
              <a:t>', [</a:t>
            </a:r>
            <a:r>
              <a:rPr lang="de-CH" noProof="0" err="1"/>
              <a:t>round_date</a:t>
            </a:r>
            <a:r>
              <a:rPr lang="de-CH" noProof="0"/>
              <a:t>]) = 1990 OR</a:t>
            </a:r>
          </a:p>
          <a:p>
            <a:pPr marL="0" indent="0">
              <a:buNone/>
            </a:pPr>
            <a:r>
              <a:rPr lang="de-CH" noProof="0"/>
              <a:t>	DATEPART('</a:t>
            </a:r>
            <a:r>
              <a:rPr lang="de-CH" noProof="0" err="1"/>
              <a:t>year</a:t>
            </a:r>
            <a:r>
              <a:rPr lang="de-CH" noProof="0"/>
              <a:t>', [</a:t>
            </a:r>
            <a:r>
              <a:rPr lang="de-CH" noProof="0" err="1"/>
              <a:t>round_date</a:t>
            </a:r>
            <a:r>
              <a:rPr lang="de-CH" noProof="0"/>
              <a:t>]) = 1991 OR</a:t>
            </a:r>
          </a:p>
          <a:p>
            <a:pPr marL="0" indent="0">
              <a:buNone/>
            </a:pPr>
            <a:r>
              <a:rPr lang="de-CH" noProof="0"/>
              <a:t>	DATEPART('</a:t>
            </a:r>
            <a:r>
              <a:rPr lang="de-CH" noProof="0" err="1"/>
              <a:t>year</a:t>
            </a:r>
            <a:r>
              <a:rPr lang="de-CH" noProof="0"/>
              <a:t>', [</a:t>
            </a:r>
            <a:r>
              <a:rPr lang="de-CH" noProof="0" err="1"/>
              <a:t>round_date</a:t>
            </a:r>
            <a:r>
              <a:rPr lang="de-CH" noProof="0"/>
              <a:t>]) = 2001 OR</a:t>
            </a:r>
          </a:p>
          <a:p>
            <a:pPr marL="0" indent="0">
              <a:buNone/>
            </a:pPr>
            <a:r>
              <a:rPr lang="de-CH" noProof="0"/>
              <a:t>	DATEPART('</a:t>
            </a:r>
            <a:r>
              <a:rPr lang="de-CH" noProof="0" err="1"/>
              <a:t>year</a:t>
            </a:r>
            <a:r>
              <a:rPr lang="de-CH" noProof="0"/>
              <a:t>', [</a:t>
            </a:r>
            <a:r>
              <a:rPr lang="de-CH" noProof="0" err="1"/>
              <a:t>round_date</a:t>
            </a:r>
            <a:r>
              <a:rPr lang="de-CH" noProof="0"/>
              <a:t>]) = 2007 OR</a:t>
            </a:r>
          </a:p>
          <a:p>
            <a:pPr marL="0" indent="0">
              <a:buNone/>
            </a:pPr>
            <a:r>
              <a:rPr lang="de-CH" noProof="0"/>
              <a:t>	DATEPART('</a:t>
            </a:r>
            <a:r>
              <a:rPr lang="de-CH" noProof="0" err="1"/>
              <a:t>year</a:t>
            </a:r>
            <a:r>
              <a:rPr lang="de-CH" noProof="0"/>
              <a:t>', [</a:t>
            </a:r>
            <a:r>
              <a:rPr lang="de-CH" noProof="0" err="1"/>
              <a:t>round_date</a:t>
            </a:r>
            <a:r>
              <a:rPr lang="de-CH" noProof="0"/>
              <a:t>]) = 2008 OR</a:t>
            </a:r>
          </a:p>
          <a:p>
            <a:pPr marL="0" indent="0">
              <a:buNone/>
            </a:pPr>
            <a:r>
              <a:rPr lang="de-CH" noProof="0"/>
              <a:t>	DATEPART('</a:t>
            </a:r>
            <a:r>
              <a:rPr lang="de-CH" noProof="0" err="1"/>
              <a:t>year</a:t>
            </a:r>
            <a:r>
              <a:rPr lang="de-CH" noProof="0"/>
              <a:t>', [</a:t>
            </a:r>
            <a:r>
              <a:rPr lang="de-CH" noProof="0" err="1"/>
              <a:t>round_date</a:t>
            </a:r>
            <a:r>
              <a:rPr lang="de-CH" noProof="0"/>
              <a:t>]) = 2009 OR</a:t>
            </a:r>
          </a:p>
          <a:p>
            <a:pPr marL="0" indent="0">
              <a:buNone/>
            </a:pPr>
            <a:r>
              <a:rPr lang="de-CH" noProof="0"/>
              <a:t>	DATEPART('</a:t>
            </a:r>
            <a:r>
              <a:rPr lang="de-CH" noProof="0" err="1"/>
              <a:t>year</a:t>
            </a:r>
            <a:r>
              <a:rPr lang="de-CH" noProof="0"/>
              <a:t>', [</a:t>
            </a:r>
            <a:r>
              <a:rPr lang="de-CH" noProof="0" err="1"/>
              <a:t>round_date</a:t>
            </a:r>
            <a:r>
              <a:rPr lang="de-CH" noProof="0"/>
              <a:t>]) = 2020</a:t>
            </a:r>
          </a:p>
          <a:p>
            <a:pPr marL="0" indent="0">
              <a:buNone/>
            </a:pPr>
            <a:r>
              <a:rPr lang="de-CH" noProof="0"/>
              <a:t>	THEN 1</a:t>
            </a:r>
          </a:p>
          <a:p>
            <a:pPr marL="0" indent="0">
              <a:buNone/>
            </a:pPr>
            <a:r>
              <a:rPr lang="de-CH" noProof="0"/>
              <a:t>	ELSE 0</a:t>
            </a:r>
          </a:p>
          <a:p>
            <a:pPr marL="0" indent="0">
              <a:buNone/>
            </a:pPr>
            <a:r>
              <a:rPr lang="de-CH" noProof="0"/>
              <a:t>	END</a:t>
            </a:r>
          </a:p>
          <a:p>
            <a:pPr marL="0" lvl="0" indent="0">
              <a:buNone/>
            </a:pPr>
            <a:endParaRPr lang="de-CH" noProof="0"/>
          </a:p>
          <a:p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074422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29A472-805F-CF4F-2033-BD937F65B9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5ECAB9-0EA1-CD8F-A33C-85F5E4156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/>
              <a:t>Formeln von neuen 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74EC3C-C1F6-075E-5CCC-B838347C6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de-CH" noProof="0" err="1"/>
              <a:t>biggest_funding_amount_share_of_total_funding</a:t>
            </a:r>
            <a:r>
              <a:rPr lang="de-CH" noProof="0"/>
              <a:t>:</a:t>
            </a:r>
          </a:p>
          <a:p>
            <a:pPr marL="0" indent="0">
              <a:buNone/>
            </a:pPr>
            <a:r>
              <a:rPr lang="de-CH" noProof="0"/>
              <a:t>	[</a:t>
            </a:r>
            <a:r>
              <a:rPr lang="de-CH" noProof="0" err="1"/>
              <a:t>biggest_funding_amount</a:t>
            </a:r>
            <a:r>
              <a:rPr lang="de-CH" noProof="0"/>
              <a:t>]/[</a:t>
            </a:r>
            <a:r>
              <a:rPr lang="de-CH" noProof="0" err="1"/>
              <a:t>Funding_total</a:t>
            </a:r>
            <a:r>
              <a:rPr lang="de-CH" noProof="0"/>
              <a:t>]</a:t>
            </a:r>
          </a:p>
          <a:p>
            <a:r>
              <a:rPr lang="de-CH" noProof="0" err="1"/>
              <a:t>biggest_funding_amount</a:t>
            </a:r>
            <a:r>
              <a:rPr lang="de-CH" noProof="0"/>
              <a:t>: </a:t>
            </a:r>
          </a:p>
          <a:p>
            <a:pPr marL="0" indent="0">
              <a:buNone/>
            </a:pPr>
            <a:r>
              <a:rPr lang="de-CH" noProof="0"/>
              <a:t>	{ FIXED [</a:t>
            </a:r>
            <a:r>
              <a:rPr lang="de-CH" noProof="0" err="1"/>
              <a:t>company_id_funding</a:t>
            </a:r>
            <a:r>
              <a:rPr lang="de-CH" noProof="0"/>
              <a:t>] : MAX([</a:t>
            </a:r>
            <a:r>
              <a:rPr lang="de-CH" noProof="0" err="1"/>
              <a:t>amount</a:t>
            </a:r>
            <a:r>
              <a:rPr lang="de-CH" noProof="0"/>
              <a:t>]) }</a:t>
            </a:r>
          </a:p>
          <a:p>
            <a:r>
              <a:rPr lang="de-CH" noProof="0" err="1"/>
              <a:t>Funding_rounds</a:t>
            </a:r>
            <a:r>
              <a:rPr lang="de-CH" noProof="0"/>
              <a:t>: </a:t>
            </a:r>
          </a:p>
          <a:p>
            <a:pPr marL="0" indent="0">
              <a:buNone/>
            </a:pPr>
            <a:r>
              <a:rPr lang="de-CH" noProof="0"/>
              <a:t>	{ FIXED [</a:t>
            </a:r>
            <a:r>
              <a:rPr lang="de-CH" noProof="0" err="1"/>
              <a:t>company_id_funding</a:t>
            </a:r>
            <a:r>
              <a:rPr lang="de-CH" noProof="0"/>
              <a:t>] : COUNT([</a:t>
            </a:r>
            <a:r>
              <a:rPr lang="de-CH" noProof="0" err="1"/>
              <a:t>Funding_total</a:t>
            </a:r>
            <a:r>
              <a:rPr lang="de-CH" noProof="0"/>
              <a:t>]) }</a:t>
            </a:r>
          </a:p>
          <a:p>
            <a:r>
              <a:rPr lang="de-CH" noProof="0" err="1"/>
              <a:t>average_funding_size</a:t>
            </a:r>
            <a:r>
              <a:rPr lang="de-CH" noProof="0"/>
              <a:t>: </a:t>
            </a:r>
          </a:p>
          <a:p>
            <a:pPr marL="0" indent="0">
              <a:buNone/>
            </a:pPr>
            <a:r>
              <a:rPr lang="de-CH" noProof="0"/>
              <a:t>	[</a:t>
            </a:r>
            <a:r>
              <a:rPr lang="de-CH" noProof="0" err="1"/>
              <a:t>Funding_total</a:t>
            </a:r>
            <a:r>
              <a:rPr lang="de-CH" noProof="0"/>
              <a:t>]/[</a:t>
            </a:r>
            <a:r>
              <a:rPr lang="de-CH" noProof="0" err="1"/>
              <a:t>funding_rounds</a:t>
            </a:r>
            <a:r>
              <a:rPr lang="de-CH" noProof="0"/>
              <a:t>]</a:t>
            </a:r>
          </a:p>
          <a:p>
            <a:r>
              <a:rPr lang="de-CH" noProof="0" err="1"/>
              <a:t>First_funding_amount</a:t>
            </a:r>
            <a:r>
              <a:rPr lang="de-CH" noProof="0"/>
              <a:t>: </a:t>
            </a:r>
          </a:p>
          <a:p>
            <a:pPr marL="0" indent="0">
              <a:buNone/>
            </a:pPr>
            <a:r>
              <a:rPr lang="de-CH" noProof="0"/>
              <a:t>	IF [</a:t>
            </a:r>
            <a:r>
              <a:rPr lang="de-CH" noProof="0" err="1"/>
              <a:t>round_nr</a:t>
            </a:r>
            <a:r>
              <a:rPr lang="de-CH" noProof="0"/>
              <a:t>] = 1 THEN [</a:t>
            </a:r>
            <a:r>
              <a:rPr lang="de-CH" noProof="0" err="1"/>
              <a:t>amount</a:t>
            </a:r>
            <a:r>
              <a:rPr lang="de-CH" noProof="0"/>
              <a:t>] ELSE NULL END</a:t>
            </a:r>
          </a:p>
          <a:p>
            <a:r>
              <a:rPr lang="de-CH" noProof="0" err="1"/>
              <a:t>days_per_funding</a:t>
            </a:r>
            <a:r>
              <a:rPr lang="de-CH" noProof="0"/>
              <a:t>: </a:t>
            </a:r>
          </a:p>
          <a:p>
            <a:pPr marL="0" indent="0">
              <a:buNone/>
            </a:pPr>
            <a:r>
              <a:rPr lang="de-CH" noProof="0"/>
              <a:t>	[</a:t>
            </a:r>
            <a:r>
              <a:rPr lang="de-CH" noProof="0" err="1"/>
              <a:t>funding_duration_days</a:t>
            </a:r>
            <a:r>
              <a:rPr lang="de-CH" noProof="0"/>
              <a:t>]/[</a:t>
            </a:r>
            <a:r>
              <a:rPr lang="de-CH" noProof="0" err="1"/>
              <a:t>funding_rounds</a:t>
            </a:r>
            <a:r>
              <a:rPr lang="de-CH" noProof="0"/>
              <a:t>]</a:t>
            </a:r>
          </a:p>
          <a:p>
            <a:r>
              <a:rPr lang="de-CH" noProof="0" err="1"/>
              <a:t>funding_rounds</a:t>
            </a:r>
            <a:r>
              <a:rPr lang="de-CH" noProof="0"/>
              <a:t>: </a:t>
            </a:r>
          </a:p>
          <a:p>
            <a:pPr marL="0" indent="0">
              <a:buNone/>
            </a:pPr>
            <a:r>
              <a:rPr lang="de-CH" noProof="0"/>
              <a:t>	{ FIXED [</a:t>
            </a:r>
            <a:r>
              <a:rPr lang="de-CH" noProof="0" err="1"/>
              <a:t>company_id_funding</a:t>
            </a:r>
            <a:r>
              <a:rPr lang="de-CH" noProof="0"/>
              <a:t>] : COUNT([</a:t>
            </a:r>
            <a:r>
              <a:rPr lang="de-CH" noProof="0" err="1"/>
              <a:t>round_nr</a:t>
            </a:r>
            <a:r>
              <a:rPr lang="de-CH" noProof="0"/>
              <a:t>]) }</a:t>
            </a:r>
          </a:p>
          <a:p>
            <a:r>
              <a:rPr lang="de-CH" noProof="0" err="1"/>
              <a:t>last_funding_date</a:t>
            </a:r>
            <a:r>
              <a:rPr lang="de-CH" noProof="0"/>
              <a:t>: </a:t>
            </a:r>
          </a:p>
          <a:p>
            <a:pPr marL="0" indent="0">
              <a:buNone/>
            </a:pPr>
            <a:r>
              <a:rPr lang="de-CH" noProof="0"/>
              <a:t>	{ FIXED [</a:t>
            </a:r>
            <a:r>
              <a:rPr lang="de-CH" noProof="0" err="1"/>
              <a:t>company_id_funding</a:t>
            </a:r>
            <a:r>
              <a:rPr lang="de-CH" noProof="0"/>
              <a:t>] : MAX([</a:t>
            </a:r>
            <a:r>
              <a:rPr lang="de-CH" noProof="0" err="1"/>
              <a:t>round_date</a:t>
            </a:r>
            <a:r>
              <a:rPr lang="de-CH" noProof="0"/>
              <a:t>]) }</a:t>
            </a:r>
          </a:p>
          <a:p>
            <a:r>
              <a:rPr lang="de-CH" noProof="0" err="1"/>
              <a:t>funding_duration_days</a:t>
            </a:r>
            <a:r>
              <a:rPr lang="de-CH" noProof="0"/>
              <a:t>: </a:t>
            </a:r>
          </a:p>
          <a:p>
            <a:pPr marL="0" indent="0">
              <a:buNone/>
            </a:pPr>
            <a:r>
              <a:rPr lang="de-CH" noProof="0"/>
              <a:t>	DATEDIFF('</a:t>
            </a:r>
            <a:r>
              <a:rPr lang="de-CH" noProof="0" err="1"/>
              <a:t>day</a:t>
            </a:r>
            <a:r>
              <a:rPr lang="de-CH" noProof="0"/>
              <a:t>', [</a:t>
            </a:r>
            <a:r>
              <a:rPr lang="de-CH" noProof="0" err="1"/>
              <a:t>first_funding_date</a:t>
            </a:r>
            <a:r>
              <a:rPr lang="de-CH" noProof="0"/>
              <a:t>], [</a:t>
            </a:r>
            <a:r>
              <a:rPr lang="de-CH" noProof="0" err="1"/>
              <a:t>last_funding_date</a:t>
            </a:r>
            <a:r>
              <a:rPr lang="de-CH" noProof="0"/>
              <a:t>])</a:t>
            </a:r>
          </a:p>
          <a:p>
            <a:endParaRPr lang="de-CH" noProof="0"/>
          </a:p>
          <a:p>
            <a:endParaRPr lang="de-CH" noProof="0"/>
          </a:p>
          <a:p>
            <a:endParaRPr lang="de-CH" noProof="0"/>
          </a:p>
          <a:p>
            <a:endParaRPr lang="de-CH" noProof="0"/>
          </a:p>
          <a:p>
            <a:endParaRPr lang="de-CH" noProof="0"/>
          </a:p>
          <a:p>
            <a:pPr marL="0" indent="0">
              <a:buNone/>
            </a:pPr>
            <a:endParaRPr lang="de-CH" noProof="0"/>
          </a:p>
          <a:p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841946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B47C06-7777-2077-433F-7601A2367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9D1EC-97BD-AD80-216E-D9F996E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/>
              <a:t>Formeln von neuen Features</a:t>
            </a:r>
            <a:endParaRPr lang="de-CH" noProof="0">
              <a:highlight>
                <a:srgbClr val="FFFF00"/>
              </a:highlight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6429D0-D0D3-29EE-0BAE-08F4551EE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lvl="0"/>
            <a:r>
              <a:rPr lang="de-CH" noProof="0" err="1"/>
              <a:t>last_funding_date</a:t>
            </a:r>
            <a:r>
              <a:rPr lang="de-CH" noProof="0"/>
              <a:t>: </a:t>
            </a:r>
          </a:p>
          <a:p>
            <a:pPr marL="0" lvl="0" indent="0">
              <a:buNone/>
            </a:pPr>
            <a:r>
              <a:rPr lang="de-CH" noProof="0"/>
              <a:t>	{ FIXED [</a:t>
            </a:r>
            <a:r>
              <a:rPr lang="de-CH" noProof="0" err="1"/>
              <a:t>company_id_funding</a:t>
            </a:r>
            <a:r>
              <a:rPr lang="de-CH" noProof="0"/>
              <a:t>] : MAX([</a:t>
            </a:r>
            <a:r>
              <a:rPr lang="de-CH" noProof="0" err="1"/>
              <a:t>round_date</a:t>
            </a:r>
            <a:r>
              <a:rPr lang="de-CH" noProof="0"/>
              <a:t>]) }</a:t>
            </a:r>
          </a:p>
          <a:p>
            <a:pPr lvl="0"/>
            <a:r>
              <a:rPr lang="de-CH" noProof="0" err="1"/>
              <a:t>first_funding_date</a:t>
            </a:r>
            <a:r>
              <a:rPr lang="de-CH" noProof="0"/>
              <a:t>: </a:t>
            </a:r>
          </a:p>
          <a:p>
            <a:pPr marL="0" lvl="0" indent="0">
              <a:buNone/>
            </a:pPr>
            <a:r>
              <a:rPr lang="de-CH" noProof="0"/>
              <a:t>	{ FIXED [</a:t>
            </a:r>
            <a:r>
              <a:rPr lang="de-CH" noProof="0" err="1"/>
              <a:t>company_id_funding</a:t>
            </a:r>
            <a:r>
              <a:rPr lang="de-CH" noProof="0"/>
              <a:t>] : MIN([</a:t>
            </a:r>
            <a:r>
              <a:rPr lang="de-CH" noProof="0" err="1"/>
              <a:t>round_date</a:t>
            </a:r>
            <a:r>
              <a:rPr lang="de-CH" noProof="0"/>
              <a:t>]) }</a:t>
            </a:r>
          </a:p>
          <a:p>
            <a:pPr lvl="0"/>
            <a:r>
              <a:rPr lang="de-CH" noProof="0" err="1"/>
              <a:t>Funding_total</a:t>
            </a:r>
            <a:r>
              <a:rPr lang="de-CH" noProof="0"/>
              <a:t>: </a:t>
            </a:r>
          </a:p>
          <a:p>
            <a:pPr marL="0" lvl="0" indent="0">
              <a:buNone/>
            </a:pPr>
            <a:r>
              <a:rPr lang="de-CH" noProof="0"/>
              <a:t>	{ FIXED [</a:t>
            </a:r>
            <a:r>
              <a:rPr lang="de-CH" noProof="0" err="1"/>
              <a:t>company_id_funding</a:t>
            </a:r>
            <a:r>
              <a:rPr lang="de-CH" noProof="0"/>
              <a:t>] : SUM([</a:t>
            </a:r>
            <a:r>
              <a:rPr lang="de-CH" noProof="0" err="1"/>
              <a:t>amount</a:t>
            </a:r>
            <a:r>
              <a:rPr lang="de-CH" noProof="0"/>
              <a:t>]) }</a:t>
            </a:r>
          </a:p>
          <a:p>
            <a:pPr lvl="0"/>
            <a:r>
              <a:rPr lang="de-CH" noProof="0" err="1"/>
              <a:t>company_id_funding</a:t>
            </a:r>
            <a:r>
              <a:rPr lang="de-CH" noProof="0"/>
              <a:t>: </a:t>
            </a:r>
          </a:p>
          <a:p>
            <a:pPr marL="0" lvl="0" indent="0">
              <a:buNone/>
            </a:pPr>
            <a:r>
              <a:rPr lang="de-CH" noProof="0"/>
              <a:t>	REPLACE([</a:t>
            </a:r>
            <a:r>
              <a:rPr lang="de-CH" noProof="0" err="1"/>
              <a:t>company_id</a:t>
            </a:r>
            <a:r>
              <a:rPr lang="de-CH" noProof="0"/>
              <a:t>], "c:", "")</a:t>
            </a:r>
          </a:p>
          <a:p>
            <a:pPr lvl="0"/>
            <a:r>
              <a:rPr lang="de-CH" noProof="0" err="1"/>
              <a:t>average_days_per_milestone</a:t>
            </a:r>
            <a:r>
              <a:rPr lang="de-CH" noProof="0"/>
              <a:t>:</a:t>
            </a:r>
          </a:p>
          <a:p>
            <a:pPr marL="0" lvl="0" indent="0">
              <a:buNone/>
            </a:pPr>
            <a:r>
              <a:rPr lang="de-CH" noProof="0"/>
              <a:t>	[</a:t>
            </a:r>
            <a:r>
              <a:rPr lang="de-CH" noProof="0" err="1"/>
              <a:t>days_from_first_to_last_milestone</a:t>
            </a:r>
            <a:r>
              <a:rPr lang="de-CH" noProof="0"/>
              <a:t>]/[</a:t>
            </a:r>
            <a:r>
              <a:rPr lang="de-CH" noProof="0" err="1"/>
              <a:t>amount_milestones</a:t>
            </a:r>
            <a:r>
              <a:rPr lang="de-CH" noProof="0"/>
              <a:t>]</a:t>
            </a:r>
          </a:p>
          <a:p>
            <a:pPr lvl="0"/>
            <a:r>
              <a:rPr lang="de-CH" noProof="0" err="1"/>
              <a:t>days_from_first_to_last_milestone</a:t>
            </a:r>
            <a:r>
              <a:rPr lang="de-CH" noProof="0"/>
              <a:t>: </a:t>
            </a:r>
          </a:p>
          <a:p>
            <a:pPr marL="0" lvl="0" indent="0">
              <a:buNone/>
            </a:pPr>
            <a:r>
              <a:rPr lang="de-CH" noProof="0"/>
              <a:t>	DATEDIFF('</a:t>
            </a:r>
            <a:r>
              <a:rPr lang="de-CH" noProof="0" err="1"/>
              <a:t>day</a:t>
            </a:r>
            <a:r>
              <a:rPr lang="de-CH" noProof="0"/>
              <a:t>', [</a:t>
            </a:r>
            <a:r>
              <a:rPr lang="de-CH" noProof="0" err="1"/>
              <a:t>last_milestone</a:t>
            </a:r>
            <a:r>
              <a:rPr lang="de-CH" noProof="0"/>
              <a:t>], [</a:t>
            </a:r>
            <a:r>
              <a:rPr lang="de-CH" noProof="0" err="1"/>
              <a:t>first_milestone</a:t>
            </a:r>
            <a:r>
              <a:rPr lang="de-CH" noProof="0"/>
              <a:t>])</a:t>
            </a:r>
          </a:p>
          <a:p>
            <a:pPr lvl="0"/>
            <a:r>
              <a:rPr lang="de-CH" noProof="0" err="1"/>
              <a:t>last_milestone</a:t>
            </a:r>
            <a:r>
              <a:rPr lang="de-CH" noProof="0"/>
              <a:t>: </a:t>
            </a:r>
          </a:p>
          <a:p>
            <a:pPr marL="0" lvl="0" indent="0">
              <a:buNone/>
            </a:pPr>
            <a:r>
              <a:rPr lang="de-CH" noProof="0"/>
              <a:t>	{ FIXED [</a:t>
            </a:r>
            <a:r>
              <a:rPr lang="de-CH" noProof="0" err="1"/>
              <a:t>company_id_milestones</a:t>
            </a:r>
            <a:r>
              <a:rPr lang="de-CH" noProof="0"/>
              <a:t>] : MIN([</a:t>
            </a:r>
            <a:r>
              <a:rPr lang="de-CH" noProof="0" err="1"/>
              <a:t>milestone_date</a:t>
            </a:r>
            <a:r>
              <a:rPr lang="de-CH" noProof="0"/>
              <a:t>]) }</a:t>
            </a:r>
          </a:p>
          <a:p>
            <a:pPr lvl="0"/>
            <a:r>
              <a:rPr lang="de-CH" noProof="0" err="1"/>
              <a:t>first_milestone</a:t>
            </a:r>
            <a:r>
              <a:rPr lang="de-CH" noProof="0"/>
              <a:t>: </a:t>
            </a:r>
          </a:p>
          <a:p>
            <a:pPr marL="0" lvl="0" indent="0">
              <a:buNone/>
            </a:pPr>
            <a:r>
              <a:rPr lang="de-CH" noProof="0"/>
              <a:t>	{ FIXED [</a:t>
            </a:r>
            <a:r>
              <a:rPr lang="de-CH" noProof="0" err="1"/>
              <a:t>company_id_milestones</a:t>
            </a:r>
            <a:r>
              <a:rPr lang="de-CH" noProof="0"/>
              <a:t>] : MAX([</a:t>
            </a:r>
            <a:r>
              <a:rPr lang="de-CH" noProof="0" err="1"/>
              <a:t>milestone_date</a:t>
            </a:r>
            <a:r>
              <a:rPr lang="de-CH" noProof="0"/>
              <a:t>]) }</a:t>
            </a:r>
          </a:p>
          <a:p>
            <a:r>
              <a:rPr lang="de-CH" noProof="0"/>
              <a:t>Age_2024_in_years:</a:t>
            </a:r>
          </a:p>
          <a:p>
            <a:pPr marL="914400" lvl="2" indent="0">
              <a:buNone/>
            </a:pPr>
            <a:r>
              <a:rPr lang="de-CH" sz="2800" noProof="0"/>
              <a:t>2014-[</a:t>
            </a:r>
            <a:r>
              <a:rPr lang="de-CH" sz="2800" noProof="0" err="1"/>
              <a:t>founding_year</a:t>
            </a:r>
            <a:r>
              <a:rPr lang="de-CH" sz="2800" noProof="0"/>
              <a:t>]</a:t>
            </a:r>
          </a:p>
          <a:p>
            <a:pPr marL="0" indent="0">
              <a:buNone/>
            </a:pP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821717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8C1CD-B9F2-F4F0-3890-9BDBED302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/>
              <a:t>Ausgangslage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5F9F7-57FD-D676-7687-EE314F288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noProof="0"/>
              <a:t>Datensatz mit über 900 Unternehmen, diversen Features etc. </a:t>
            </a:r>
          </a:p>
          <a:p>
            <a:r>
              <a:rPr lang="de-CH" noProof="0"/>
              <a:t>Modell für MYVC erstellen</a:t>
            </a:r>
          </a:p>
          <a:p>
            <a:r>
              <a:rPr lang="de-CH" noProof="0"/>
              <a:t>MYVC investiert in Start </a:t>
            </a:r>
            <a:r>
              <a:rPr lang="de-CH" noProof="0" err="1"/>
              <a:t>Ups</a:t>
            </a:r>
            <a:r>
              <a:rPr lang="de-CH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605454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338A29-9CF2-5A18-2276-EC18CE485F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8B30E1-A67E-D63E-24C5-58C35F1BF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/>
              <a:t>Formeln von neuen 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BF2C2D-BCD1-9955-4BB0-05DE73D31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lvl="0"/>
            <a:r>
              <a:rPr lang="de-CH" noProof="0" err="1"/>
              <a:t>company_id_milestones</a:t>
            </a:r>
            <a:r>
              <a:rPr lang="de-CH" noProof="0"/>
              <a:t>: </a:t>
            </a:r>
          </a:p>
          <a:p>
            <a:pPr marL="0" lvl="0" indent="0">
              <a:buNone/>
            </a:pPr>
            <a:r>
              <a:rPr lang="de-CH" noProof="0"/>
              <a:t>	REPLACE([</a:t>
            </a:r>
            <a:r>
              <a:rPr lang="de-CH" noProof="0" err="1"/>
              <a:t>company_id</a:t>
            </a:r>
            <a:r>
              <a:rPr lang="de-CH" noProof="0"/>
              <a:t>], "c:", "")</a:t>
            </a:r>
          </a:p>
          <a:p>
            <a:pPr lvl="0"/>
            <a:r>
              <a:rPr lang="de-CH" noProof="0" err="1"/>
              <a:t>amount_milestones</a:t>
            </a:r>
            <a:r>
              <a:rPr lang="de-CH" noProof="0"/>
              <a:t>: </a:t>
            </a:r>
          </a:p>
          <a:p>
            <a:pPr marL="0" lvl="0" indent="0">
              <a:buNone/>
            </a:pPr>
            <a:r>
              <a:rPr lang="de-CH" noProof="0"/>
              <a:t>	{ FIXED [</a:t>
            </a:r>
            <a:r>
              <a:rPr lang="de-CH" noProof="0" err="1"/>
              <a:t>company_id</a:t>
            </a:r>
            <a:r>
              <a:rPr lang="de-CH" noProof="0"/>
              <a:t>] : COUNT([</a:t>
            </a:r>
            <a:r>
              <a:rPr lang="de-CH" noProof="0" err="1"/>
              <a:t>milestone_nr</a:t>
            </a:r>
            <a:r>
              <a:rPr lang="de-CH" noProof="0"/>
              <a:t>]) }</a:t>
            </a:r>
          </a:p>
          <a:p>
            <a:pPr lvl="0"/>
            <a:r>
              <a:rPr lang="de-CH" noProof="0" err="1"/>
              <a:t>founding_year</a:t>
            </a:r>
            <a:r>
              <a:rPr lang="de-CH" noProof="0"/>
              <a:t>: </a:t>
            </a:r>
          </a:p>
          <a:p>
            <a:pPr marL="0" lvl="0" indent="0">
              <a:buNone/>
            </a:pPr>
            <a:r>
              <a:rPr lang="de-CH" noProof="0"/>
              <a:t>	YEAR([</a:t>
            </a:r>
            <a:r>
              <a:rPr lang="de-CH" noProof="0" err="1"/>
              <a:t>FoundingDate</a:t>
            </a:r>
            <a:r>
              <a:rPr lang="de-CH" noProof="0"/>
              <a:t>])</a:t>
            </a:r>
          </a:p>
          <a:p>
            <a:pPr lvl="0"/>
            <a:r>
              <a:rPr lang="de-CH" noProof="0" err="1"/>
              <a:t>biggest_funding_amount_share_of_total_funding</a:t>
            </a:r>
            <a:r>
              <a:rPr lang="de-CH" noProof="0"/>
              <a:t>_%: </a:t>
            </a:r>
          </a:p>
          <a:p>
            <a:pPr marL="0" lvl="0" indent="0">
              <a:buNone/>
            </a:pPr>
            <a:r>
              <a:rPr lang="de-CH" noProof="0"/>
              <a:t>	[</a:t>
            </a:r>
            <a:r>
              <a:rPr lang="de-CH" noProof="0" err="1"/>
              <a:t>biggest_funding_amount_share_of_total_funding</a:t>
            </a:r>
            <a:r>
              <a:rPr lang="de-CH" noProof="0"/>
              <a:t>]*100</a:t>
            </a:r>
          </a:p>
          <a:p>
            <a:r>
              <a:rPr lang="de-CH" noProof="0" err="1"/>
              <a:t>amount_milestones_corrected</a:t>
            </a:r>
            <a:r>
              <a:rPr lang="de-CH" noProof="0"/>
              <a:t>: </a:t>
            </a:r>
          </a:p>
          <a:p>
            <a:pPr marL="0" indent="0">
              <a:buNone/>
            </a:pPr>
            <a:r>
              <a:rPr lang="de-CH" noProof="0"/>
              <a:t>	IF ISNULL([</a:t>
            </a:r>
            <a:r>
              <a:rPr lang="de-CH" noProof="0" err="1"/>
              <a:t>amount_milestones</a:t>
            </a:r>
            <a:r>
              <a:rPr lang="de-CH" noProof="0"/>
              <a:t>]) THEN 0 ELSE </a:t>
            </a:r>
          </a:p>
          <a:p>
            <a:pPr marL="0" indent="0">
              <a:buNone/>
            </a:pPr>
            <a:r>
              <a:rPr lang="de-CH" noProof="0"/>
              <a:t>	[</a:t>
            </a:r>
            <a:r>
              <a:rPr lang="de-CH" noProof="0" err="1"/>
              <a:t>amount_milestones</a:t>
            </a:r>
            <a:r>
              <a:rPr lang="de-CH" noProof="0"/>
              <a:t>] END</a:t>
            </a:r>
          </a:p>
          <a:p>
            <a:r>
              <a:rPr lang="de-CH" noProof="0" err="1"/>
              <a:t>age_last_funding</a:t>
            </a:r>
            <a:r>
              <a:rPr lang="de-CH" noProof="0"/>
              <a:t>: </a:t>
            </a:r>
          </a:p>
          <a:p>
            <a:pPr marL="0" indent="0">
              <a:buNone/>
            </a:pPr>
            <a:r>
              <a:rPr lang="de-CH" noProof="0"/>
              <a:t>	DATEDIFF("</a:t>
            </a:r>
            <a:r>
              <a:rPr lang="de-CH" noProof="0" err="1"/>
              <a:t>day</a:t>
            </a:r>
            <a:r>
              <a:rPr lang="de-CH" noProof="0"/>
              <a:t>", [</a:t>
            </a:r>
            <a:r>
              <a:rPr lang="de-CH" noProof="0" err="1"/>
              <a:t>FoundingDate</a:t>
            </a:r>
            <a:r>
              <a:rPr lang="de-CH" noProof="0"/>
              <a:t>], [</a:t>
            </a:r>
            <a:r>
              <a:rPr lang="de-CH" noProof="0" err="1"/>
              <a:t>last_funding_date</a:t>
            </a:r>
            <a:r>
              <a:rPr lang="de-CH" noProof="0"/>
              <a:t>])</a:t>
            </a:r>
          </a:p>
          <a:p>
            <a:pPr lvl="0"/>
            <a:r>
              <a:rPr lang="de-CH" noProof="0" err="1"/>
              <a:t>age_first_funding</a:t>
            </a:r>
            <a:r>
              <a:rPr lang="de-CH" noProof="0"/>
              <a:t>: </a:t>
            </a:r>
          </a:p>
          <a:p>
            <a:pPr marL="0" lvl="0" indent="0">
              <a:buNone/>
            </a:pPr>
            <a:r>
              <a:rPr lang="de-CH" noProof="0"/>
              <a:t>	DATEDIFF('</a:t>
            </a:r>
            <a:r>
              <a:rPr lang="de-CH" noProof="0" err="1"/>
              <a:t>day</a:t>
            </a:r>
            <a:r>
              <a:rPr lang="de-CH" noProof="0"/>
              <a:t>', [</a:t>
            </a:r>
            <a:r>
              <a:rPr lang="de-CH" noProof="0" err="1"/>
              <a:t>FoundingDate</a:t>
            </a:r>
            <a:r>
              <a:rPr lang="de-CH" noProof="0"/>
              <a:t>], [</a:t>
            </a:r>
            <a:r>
              <a:rPr lang="de-CH" noProof="0" err="1"/>
              <a:t>first_funding_date</a:t>
            </a:r>
            <a:r>
              <a:rPr lang="de-CH" noProof="0"/>
              <a:t>])</a:t>
            </a:r>
          </a:p>
          <a:p>
            <a:pPr lvl="0"/>
            <a:r>
              <a:rPr lang="de-CH" noProof="0" err="1"/>
              <a:t>is_first_funding_the_biggest_funding</a:t>
            </a:r>
            <a:r>
              <a:rPr lang="de-CH" noProof="0"/>
              <a:t>: </a:t>
            </a:r>
          </a:p>
          <a:p>
            <a:pPr marL="0" lvl="0" indent="0">
              <a:buNone/>
            </a:pPr>
            <a:r>
              <a:rPr lang="de-CH" noProof="0"/>
              <a:t>	IF [</a:t>
            </a:r>
            <a:r>
              <a:rPr lang="de-CH" noProof="0" err="1"/>
              <a:t>First_funding_amount</a:t>
            </a:r>
            <a:r>
              <a:rPr lang="de-CH" noProof="0"/>
              <a:t>] = [</a:t>
            </a:r>
            <a:r>
              <a:rPr lang="de-CH" noProof="0" err="1"/>
              <a:t>biggest_funding_amount</a:t>
            </a:r>
            <a:r>
              <a:rPr lang="de-CH" noProof="0"/>
              <a:t>] THEN 1 ELSE 0 END</a:t>
            </a:r>
          </a:p>
          <a:p>
            <a:endParaRPr lang="de-CH" noProof="0"/>
          </a:p>
          <a:p>
            <a:endParaRPr lang="de-CH" noProof="0"/>
          </a:p>
          <a:p>
            <a:endParaRPr lang="de-CH" noProof="0"/>
          </a:p>
          <a:p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167533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B59B71-630A-167F-71CC-B7771080F6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1E2847-9ADE-7AA6-0A61-4D2C6F042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841" y="247430"/>
            <a:ext cx="10515600" cy="1325563"/>
          </a:xfrm>
        </p:spPr>
        <p:txBody>
          <a:bodyPr>
            <a:normAutofit/>
          </a:bodyPr>
          <a:lstStyle/>
          <a:p>
            <a:r>
              <a:rPr lang="de-CH" noProof="0"/>
              <a:t>Formeln von neuen Features</a:t>
            </a:r>
            <a:endParaRPr lang="de-CH" noProof="0">
              <a:highlight>
                <a:srgbClr val="FFFF00"/>
              </a:highlight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EF0C0B-6EF5-A584-7D5D-8ED616041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lvl="0"/>
            <a:r>
              <a:rPr lang="de-CH" noProof="0" err="1"/>
              <a:t>is_founding_year_recession_year</a:t>
            </a:r>
            <a:r>
              <a:rPr lang="de-CH" noProof="0"/>
              <a:t>: </a:t>
            </a:r>
          </a:p>
          <a:p>
            <a:pPr marL="0" lvl="0" indent="0">
              <a:buNone/>
            </a:pPr>
            <a:r>
              <a:rPr lang="de-CH" noProof="0"/>
              <a:t>	IF [</a:t>
            </a:r>
            <a:r>
              <a:rPr lang="de-CH" noProof="0" err="1"/>
              <a:t>founding_year</a:t>
            </a:r>
            <a:r>
              <a:rPr lang="de-CH" noProof="0"/>
              <a:t>] = 1973 OR</a:t>
            </a:r>
          </a:p>
          <a:p>
            <a:pPr marL="0" indent="0">
              <a:buNone/>
            </a:pPr>
            <a:r>
              <a:rPr lang="de-CH" noProof="0"/>
              <a:t>	[</a:t>
            </a:r>
            <a:r>
              <a:rPr lang="de-CH" noProof="0" err="1"/>
              <a:t>founding_year</a:t>
            </a:r>
            <a:r>
              <a:rPr lang="de-CH" noProof="0"/>
              <a:t>] = 1974 OR</a:t>
            </a:r>
          </a:p>
          <a:p>
            <a:pPr marL="0" indent="0">
              <a:buNone/>
            </a:pPr>
            <a:r>
              <a:rPr lang="de-CH" noProof="0"/>
              <a:t>	[</a:t>
            </a:r>
            <a:r>
              <a:rPr lang="de-CH" noProof="0" err="1"/>
              <a:t>founding_year</a:t>
            </a:r>
            <a:r>
              <a:rPr lang="de-CH" noProof="0"/>
              <a:t>] = 1975 OR</a:t>
            </a:r>
          </a:p>
          <a:p>
            <a:pPr marL="0" indent="0">
              <a:buNone/>
            </a:pPr>
            <a:r>
              <a:rPr lang="de-CH" noProof="0"/>
              <a:t>	[</a:t>
            </a:r>
            <a:r>
              <a:rPr lang="de-CH" noProof="0" err="1"/>
              <a:t>founding_year</a:t>
            </a:r>
            <a:r>
              <a:rPr lang="de-CH" noProof="0"/>
              <a:t>] = 1980 OR</a:t>
            </a:r>
          </a:p>
          <a:p>
            <a:pPr marL="0" indent="0">
              <a:buNone/>
            </a:pPr>
            <a:r>
              <a:rPr lang="de-CH" noProof="0"/>
              <a:t>	[</a:t>
            </a:r>
            <a:r>
              <a:rPr lang="de-CH" noProof="0" err="1"/>
              <a:t>founding_year</a:t>
            </a:r>
            <a:r>
              <a:rPr lang="de-CH" noProof="0"/>
              <a:t>] = 1981 OR</a:t>
            </a:r>
          </a:p>
          <a:p>
            <a:pPr marL="0" indent="0">
              <a:buNone/>
            </a:pPr>
            <a:r>
              <a:rPr lang="de-CH" noProof="0"/>
              <a:t>	[</a:t>
            </a:r>
            <a:r>
              <a:rPr lang="de-CH" noProof="0" err="1"/>
              <a:t>founding_year</a:t>
            </a:r>
            <a:r>
              <a:rPr lang="de-CH" noProof="0"/>
              <a:t>] = 1982 OR</a:t>
            </a:r>
          </a:p>
          <a:p>
            <a:pPr marL="0" indent="0">
              <a:buNone/>
            </a:pPr>
            <a:r>
              <a:rPr lang="de-CH" noProof="0"/>
              <a:t>	[</a:t>
            </a:r>
            <a:r>
              <a:rPr lang="de-CH" noProof="0" err="1"/>
              <a:t>founding_year</a:t>
            </a:r>
            <a:r>
              <a:rPr lang="de-CH" noProof="0"/>
              <a:t>] = 1990 OR</a:t>
            </a:r>
          </a:p>
          <a:p>
            <a:pPr marL="0" indent="0">
              <a:buNone/>
            </a:pPr>
            <a:r>
              <a:rPr lang="de-CH" noProof="0"/>
              <a:t>	[</a:t>
            </a:r>
            <a:r>
              <a:rPr lang="de-CH" noProof="0" err="1"/>
              <a:t>founding_year</a:t>
            </a:r>
            <a:r>
              <a:rPr lang="de-CH" noProof="0"/>
              <a:t>] = 1991 OR</a:t>
            </a:r>
          </a:p>
          <a:p>
            <a:pPr marL="0" indent="0">
              <a:buNone/>
            </a:pPr>
            <a:r>
              <a:rPr lang="de-CH" noProof="0"/>
              <a:t>	[</a:t>
            </a:r>
            <a:r>
              <a:rPr lang="de-CH" noProof="0" err="1"/>
              <a:t>founding_year</a:t>
            </a:r>
            <a:r>
              <a:rPr lang="de-CH" noProof="0"/>
              <a:t>] = 2001 OR</a:t>
            </a:r>
          </a:p>
          <a:p>
            <a:pPr marL="0" indent="0">
              <a:buNone/>
            </a:pPr>
            <a:r>
              <a:rPr lang="de-CH" noProof="0"/>
              <a:t>	[</a:t>
            </a:r>
            <a:r>
              <a:rPr lang="de-CH" noProof="0" err="1"/>
              <a:t>founding_year</a:t>
            </a:r>
            <a:r>
              <a:rPr lang="de-CH" noProof="0"/>
              <a:t>] = 2007 OR</a:t>
            </a:r>
          </a:p>
          <a:p>
            <a:pPr marL="0" indent="0">
              <a:buNone/>
            </a:pPr>
            <a:r>
              <a:rPr lang="de-CH" noProof="0"/>
              <a:t>	[</a:t>
            </a:r>
            <a:r>
              <a:rPr lang="de-CH" noProof="0" err="1"/>
              <a:t>founding_year</a:t>
            </a:r>
            <a:r>
              <a:rPr lang="de-CH" noProof="0"/>
              <a:t>] = 2008 OR</a:t>
            </a:r>
          </a:p>
          <a:p>
            <a:pPr marL="0" indent="0">
              <a:buNone/>
            </a:pPr>
            <a:r>
              <a:rPr lang="de-CH" noProof="0"/>
              <a:t>	[</a:t>
            </a:r>
            <a:r>
              <a:rPr lang="de-CH" noProof="0" err="1"/>
              <a:t>founding_year</a:t>
            </a:r>
            <a:r>
              <a:rPr lang="de-CH" noProof="0"/>
              <a:t>] = 2009 OR</a:t>
            </a:r>
          </a:p>
          <a:p>
            <a:pPr marL="0" indent="0">
              <a:buNone/>
            </a:pPr>
            <a:r>
              <a:rPr lang="de-CH" noProof="0"/>
              <a:t>	[</a:t>
            </a:r>
            <a:r>
              <a:rPr lang="de-CH" noProof="0" err="1"/>
              <a:t>founding_year</a:t>
            </a:r>
            <a:r>
              <a:rPr lang="de-CH" noProof="0"/>
              <a:t>] = 2020</a:t>
            </a:r>
          </a:p>
          <a:p>
            <a:pPr marL="0" indent="0">
              <a:buNone/>
            </a:pPr>
            <a:r>
              <a:rPr lang="de-CH" noProof="0"/>
              <a:t>	THEN 1   </a:t>
            </a:r>
          </a:p>
          <a:p>
            <a:pPr marL="0" indent="0">
              <a:buNone/>
            </a:pPr>
            <a:r>
              <a:rPr lang="de-CH" noProof="0"/>
              <a:t>	ELSE 0</a:t>
            </a:r>
          </a:p>
          <a:p>
            <a:pPr marL="0" indent="0">
              <a:buNone/>
            </a:pPr>
            <a:r>
              <a:rPr lang="de-CH" noProof="0"/>
              <a:t>	END</a:t>
            </a:r>
          </a:p>
          <a:p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333545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21931A-7B87-660D-6F77-DCE686E14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/>
              <a:t>Funktionen erklärt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08218E-A65C-DB47-3F43-09BCE6E1D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de-CH" noProof="0"/>
              <a:t>IF			bedingte Anweisung/falls</a:t>
            </a:r>
          </a:p>
          <a:p>
            <a:r>
              <a:rPr lang="de-CH" noProof="0"/>
              <a:t>IF ISNULL		überprüft, ob ISNULL (leer) ist</a:t>
            </a:r>
          </a:p>
          <a:p>
            <a:r>
              <a:rPr lang="de-CH" noProof="0"/>
              <a:t>IF NOT IS NULL		Gegenteil von IF ISNULL	</a:t>
            </a:r>
          </a:p>
          <a:p>
            <a:r>
              <a:rPr lang="de-CH" noProof="0"/>
              <a:t>THEN			Anweisung «dann»</a:t>
            </a:r>
          </a:p>
          <a:p>
            <a:r>
              <a:rPr lang="de-CH" noProof="0"/>
              <a:t>ELSE			Wenn etwas nicht geht «dann»</a:t>
            </a:r>
          </a:p>
          <a:p>
            <a:r>
              <a:rPr lang="de-CH" noProof="0"/>
              <a:t>END			Funktion ist fertig</a:t>
            </a:r>
          </a:p>
          <a:p>
            <a:r>
              <a:rPr lang="de-CH" noProof="0"/>
              <a:t>DATEPART		nimmt ein gewisses Datum o.Ä.</a:t>
            </a:r>
          </a:p>
          <a:p>
            <a:r>
              <a:rPr lang="de-CH" noProof="0"/>
              <a:t>DATEDIFF		Differenz von z.B. zwei Daten</a:t>
            </a:r>
          </a:p>
          <a:p>
            <a:r>
              <a:rPr lang="de-CH" noProof="0"/>
              <a:t>REPLACE		Ersetzen</a:t>
            </a:r>
          </a:p>
          <a:p>
            <a:r>
              <a:rPr lang="de-CH" noProof="0"/>
              <a:t>FIXED			Fixiert etwas für Berechnungen</a:t>
            </a:r>
          </a:p>
          <a:p>
            <a:r>
              <a:rPr lang="de-CH" noProof="0"/>
              <a:t>MIN			Minimum</a:t>
            </a:r>
          </a:p>
          <a:p>
            <a:r>
              <a:rPr lang="de-CH" noProof="0"/>
              <a:t>MAX			Maximum</a:t>
            </a:r>
          </a:p>
          <a:p>
            <a:r>
              <a:rPr lang="de-CH" noProof="0"/>
              <a:t>SUM			Summe</a:t>
            </a:r>
          </a:p>
          <a:p>
            <a:r>
              <a:rPr lang="de-CH" noProof="0"/>
              <a:t>COUNT			Zahlen aggregieren</a:t>
            </a:r>
          </a:p>
        </p:txBody>
      </p:sp>
    </p:spTree>
    <p:extLst>
      <p:ext uri="{BB962C8B-B14F-4D97-AF65-F5344CB8AC3E}">
        <p14:creationId xmlns:p14="http://schemas.microsoft.com/office/powerpoint/2010/main" val="34498732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BDB5E-2B3C-9BD1-7354-8FD39B870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/>
              <a:t>Relevante Features Model Orange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FB770-DDC1-DE71-D55A-2F045E861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de-CH" noProof="0" err="1"/>
              <a:t>NumPartners</a:t>
            </a:r>
            <a:endParaRPr lang="de-CH" noProof="0"/>
          </a:p>
          <a:p>
            <a:r>
              <a:rPr lang="de-CH" noProof="0" err="1"/>
              <a:t>NumContributers</a:t>
            </a:r>
            <a:endParaRPr lang="de-CH" noProof="0"/>
          </a:p>
          <a:p>
            <a:r>
              <a:rPr lang="de-CH" noProof="0" err="1"/>
              <a:t>got</a:t>
            </a:r>
            <a:r>
              <a:rPr lang="de-CH" noProof="0"/>
              <a:t> </a:t>
            </a:r>
            <a:r>
              <a:rPr lang="de-CH" noProof="0" err="1"/>
              <a:t>funding_during_recession</a:t>
            </a:r>
            <a:r>
              <a:rPr lang="de-CH" noProof="0"/>
              <a:t> (neu erstellt)</a:t>
            </a:r>
          </a:p>
          <a:p>
            <a:r>
              <a:rPr lang="de-CH" noProof="0" err="1"/>
              <a:t>state</a:t>
            </a:r>
            <a:endParaRPr lang="de-CH" noProof="0"/>
          </a:p>
          <a:p>
            <a:r>
              <a:rPr lang="de-CH" noProof="0" err="1"/>
              <a:t>Funding_total</a:t>
            </a:r>
            <a:endParaRPr lang="de-CH" noProof="0"/>
          </a:p>
          <a:p>
            <a:r>
              <a:rPr lang="de-CH" noProof="0" err="1"/>
              <a:t>amount_milestones_corrected</a:t>
            </a:r>
            <a:r>
              <a:rPr lang="de-CH" noProof="0"/>
              <a:t> (neu erstellt)</a:t>
            </a:r>
          </a:p>
          <a:p>
            <a:r>
              <a:rPr lang="de-CH" noProof="0" err="1"/>
              <a:t>Is_founding_year_recession_year</a:t>
            </a:r>
            <a:r>
              <a:rPr lang="de-CH" noProof="0"/>
              <a:t> (neu erstellt)</a:t>
            </a:r>
          </a:p>
          <a:p>
            <a:r>
              <a:rPr lang="de-CH" noProof="0"/>
              <a:t>Age_2014_in_years (neu erstellt)</a:t>
            </a:r>
          </a:p>
          <a:p>
            <a:r>
              <a:rPr lang="de-CH" noProof="0" err="1"/>
              <a:t>BusinessField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065368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9C5C9-9570-EB75-0CF8-30AE6D9A7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/>
              <a:t>Nicht verwendete Features Orange Modell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B16E0-08F2-6B13-7D11-9B811DEB4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1800" noProof="0" err="1"/>
              <a:t>Biggest_funding_amount</a:t>
            </a:r>
            <a:r>
              <a:rPr lang="de-CH" sz="1800" noProof="0"/>
              <a:t>: Korreliert sehr stark mit </a:t>
            </a:r>
            <a:r>
              <a:rPr lang="de-CH" sz="1800" noProof="0" err="1"/>
              <a:t>Funding_total</a:t>
            </a:r>
            <a:r>
              <a:rPr lang="de-CH" sz="1800" noProof="0"/>
              <a:t> – somit redundant</a:t>
            </a:r>
          </a:p>
          <a:p>
            <a:r>
              <a:rPr lang="de-CH" sz="1800" err="1"/>
              <a:t>Founding_year</a:t>
            </a:r>
            <a:r>
              <a:rPr lang="de-CH" sz="1800"/>
              <a:t>: Wäre suboptimal, da für Jahre in der Zukunft möglicherweise keine Trainingsdaten vorhanden sind und das Modell so konstant angepasst werden müsste, zudem 1 zu 1 Korrelation mit Age_2014_in_years, deshalb redundant</a:t>
            </a:r>
          </a:p>
          <a:p>
            <a:r>
              <a:rPr lang="de-CH" sz="1800" noProof="0" err="1"/>
              <a:t>Days_from_first_to_last_milestone</a:t>
            </a:r>
            <a:r>
              <a:rPr lang="de-CH" sz="1800" noProof="0"/>
              <a:t>: </a:t>
            </a:r>
            <a:r>
              <a:rPr lang="de-CH" sz="1800"/>
              <a:t>Hat zwar mittelwichtige Feature </a:t>
            </a:r>
            <a:r>
              <a:rPr lang="de-CH" sz="1800" err="1"/>
              <a:t>Importance</a:t>
            </a:r>
            <a:r>
              <a:rPr lang="de-CH" sz="1800"/>
              <a:t> und keine sehr hohe Korrelation aber verursacht Fehler bei Ausreissern und bringt deshalb keine positive Verbesserung, sehr hohe Vermischung von hohen und tiefen Werten für positiven/negativen Einfluss, es liefert isoliert kaum Informationen, die zur Erklärung beitragen</a:t>
            </a:r>
          </a:p>
          <a:p>
            <a:endParaRPr lang="de-CH" sz="1800"/>
          </a:p>
          <a:p>
            <a:pPr lvl="1"/>
            <a:endParaRPr lang="de-CH" sz="1400" noProof="0"/>
          </a:p>
          <a:p>
            <a:r>
              <a:rPr lang="de-CH" sz="1800" err="1"/>
              <a:t>Age_last_funding</a:t>
            </a:r>
            <a:r>
              <a:rPr lang="de-CH" sz="1800"/>
              <a:t>: Korreliert sehr stark mit age_2014, da das letzte Funding oft kurz vor dem Stichjahr 2014 war, zudem auch noch schwache Feature </a:t>
            </a:r>
            <a:r>
              <a:rPr lang="de-CH" sz="1800" err="1"/>
              <a:t>Importance</a:t>
            </a:r>
            <a:r>
              <a:rPr lang="de-CH" sz="1800"/>
              <a:t>, deutlich schwächer als age_2014 – bietet somit kaum Mehrwert</a:t>
            </a:r>
          </a:p>
          <a:p>
            <a:pPr marL="0" indent="0">
              <a:buNone/>
            </a:pPr>
            <a:endParaRPr lang="de-CH" sz="18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E2D855-425C-CB1D-E6DE-D698C110D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19505"/>
            <a:ext cx="19812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9809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F7E828-7461-ADE3-814E-28883427E8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22CD8-5D16-F7C0-88F9-100F0E260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/>
              <a:t>Nicht verwendete Features Orange Modell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FD462-DA79-1EC6-0AF4-5811717F2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sz="1800" err="1"/>
              <a:t>Age_first_funding</a:t>
            </a:r>
            <a:r>
              <a:rPr lang="de-CH" sz="1800"/>
              <a:t>: Korreliert ebenfalls sehr stark mit Age_2014, ebenfalls schwache Feature </a:t>
            </a:r>
            <a:r>
              <a:rPr lang="de-CH" sz="1800" err="1"/>
              <a:t>Importance</a:t>
            </a:r>
            <a:r>
              <a:rPr lang="de-CH" sz="1800"/>
              <a:t> – bietet somit keinen Mehrwert für das Modell</a:t>
            </a:r>
          </a:p>
          <a:p>
            <a:r>
              <a:rPr lang="de-CH" sz="1800" err="1"/>
              <a:t>Days_per_funding</a:t>
            </a:r>
            <a:r>
              <a:rPr lang="de-CH" sz="1800"/>
              <a:t>: Praktisch kaum Feature </a:t>
            </a:r>
            <a:r>
              <a:rPr lang="de-CH" sz="1800" err="1"/>
              <a:t>Importance</a:t>
            </a:r>
            <a:r>
              <a:rPr lang="de-CH" sz="1800"/>
              <a:t> und führt das Modell durch Ausreisser in die Irre – bietet somit keinen Mehrwert und stabilisiert das Modell auch nicht</a:t>
            </a:r>
          </a:p>
          <a:p>
            <a:r>
              <a:rPr lang="de-CH" sz="1800" err="1"/>
              <a:t>Is_first_funding_the_biggest_funding</a:t>
            </a:r>
            <a:r>
              <a:rPr lang="de-CH" sz="1800"/>
              <a:t>: Hat einen sehr geringen Einfluss und verbessert das Modell auch nicht – daher keinen Nutzen</a:t>
            </a:r>
          </a:p>
          <a:p>
            <a:r>
              <a:rPr lang="de-CH" sz="1800" err="1"/>
              <a:t>First_funding_amount</a:t>
            </a:r>
            <a:r>
              <a:rPr lang="de-CH" sz="1800"/>
              <a:t>: Verwirrt das Modell mit Ausreissern und korreliert ziemlich stark mit </a:t>
            </a:r>
            <a:r>
              <a:rPr lang="de-CH" sz="1800" err="1"/>
              <a:t>Funding_total</a:t>
            </a:r>
            <a:r>
              <a:rPr lang="de-CH" sz="1800"/>
              <a:t> – macht das Modell sogar schlechter in Bezug auf AUC, Recall </a:t>
            </a:r>
            <a:r>
              <a:rPr lang="de-CH" sz="1800" err="1"/>
              <a:t>etc</a:t>
            </a:r>
            <a:endParaRPr lang="de-CH" sz="1800"/>
          </a:p>
          <a:p>
            <a:r>
              <a:rPr lang="de-CH" sz="1800" err="1"/>
              <a:t>Average_days_per_milestone</a:t>
            </a:r>
            <a:r>
              <a:rPr lang="de-CH" sz="1800"/>
              <a:t>: Hat keine klaren Impact, ob grösser oder kleiner bist – führt deshalb zu schlechten Ergebnissen und einem schlechteren Modell</a:t>
            </a:r>
          </a:p>
          <a:p>
            <a:endParaRPr lang="de-CH" sz="1800"/>
          </a:p>
          <a:p>
            <a:r>
              <a:rPr lang="de-CH" sz="1800" err="1"/>
              <a:t>Biggest_Funding_amount_share_of_total_funding</a:t>
            </a:r>
            <a:r>
              <a:rPr lang="de-CH" sz="1800"/>
              <a:t>_%: Hat insgesamt wenig Aussagekraft, da viele Unternehmen nur 1 Funding erhalten haben, und es dann immer 100% ist, Einfluss ist sehr gering -&gt; kein erkennbarer Nutzen</a:t>
            </a:r>
          </a:p>
          <a:p>
            <a:r>
              <a:rPr lang="de-CH" sz="1800" err="1"/>
              <a:t>Average_funding_size</a:t>
            </a:r>
            <a:r>
              <a:rPr lang="de-CH" sz="1800"/>
              <a:t>: Korreliert fast 1 zu 1 mit </a:t>
            </a:r>
            <a:r>
              <a:rPr lang="de-CH" sz="1800" err="1"/>
              <a:t>Funding_total</a:t>
            </a:r>
            <a:r>
              <a:rPr lang="de-CH" sz="1800"/>
              <a:t> – somit redundant</a:t>
            </a:r>
          </a:p>
          <a:p>
            <a:endParaRPr lang="de-CH" sz="1800"/>
          </a:p>
          <a:p>
            <a:endParaRPr lang="de-CH" sz="1800"/>
          </a:p>
          <a:p>
            <a:endParaRPr lang="de-CH" sz="1800"/>
          </a:p>
          <a:p>
            <a:endParaRPr lang="de-CH" sz="1800"/>
          </a:p>
          <a:p>
            <a:pPr marL="0" indent="0">
              <a:buNone/>
            </a:pPr>
            <a:endParaRPr lang="de-CH" sz="1800"/>
          </a:p>
          <a:p>
            <a:pPr marL="0" indent="0">
              <a:buNone/>
            </a:pPr>
            <a:endParaRPr lang="de-CH"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F4515B-FA9E-E981-FF1D-3ABE9934E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428" y="4525736"/>
            <a:ext cx="5852887" cy="48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1041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630322-12DD-A36A-85E1-570506BF13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57CA8-935A-B609-A64C-21589EF1F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/>
              <a:t>Nicht verwendete Features Orange Modell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BF0F0-F0A0-EF13-A8FD-D6650826F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CH" sz="1800"/>
          </a:p>
          <a:p>
            <a:endParaRPr lang="de-CH" sz="1800"/>
          </a:p>
          <a:p>
            <a:endParaRPr lang="de-CH" sz="1800"/>
          </a:p>
          <a:p>
            <a:endParaRPr lang="de-CH" sz="1800"/>
          </a:p>
          <a:p>
            <a:pPr marL="0" indent="0">
              <a:buNone/>
            </a:pPr>
            <a:endParaRPr lang="de-CH" sz="1800"/>
          </a:p>
          <a:p>
            <a:pPr marL="0" indent="0">
              <a:buNone/>
            </a:pPr>
            <a:endParaRPr lang="de-CH" sz="1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EECB4B-BC8A-16B0-1D3B-6207EAC564F3}"/>
              </a:ext>
            </a:extLst>
          </p:cNvPr>
          <p:cNvSpPr txBox="1"/>
          <p:nvPr/>
        </p:nvSpPr>
        <p:spPr>
          <a:xfrm>
            <a:off x="972456" y="1567543"/>
            <a:ext cx="97971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err="1"/>
              <a:t>Funding_rounds</a:t>
            </a:r>
            <a:r>
              <a:rPr lang="de-CH"/>
              <a:t>: Überraschenderweise relativ schwachen Einfluss, liegt daran, dass keine konstante Tendenz vorhanden ob eine hohe Anzahl gut oder schlecht 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err="1"/>
              <a:t>Funding_duration_days</a:t>
            </a:r>
            <a:r>
              <a:rPr lang="de-CH"/>
              <a:t>: Auch hier fehlt ein eindeutiger Einfluss, der Einfluss ist äussert gering, es hilft dem Modell nicht und verbessert es somit auch nicht – keinen Vorteil bei der Nutzung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err="1"/>
              <a:t>Founding_date</a:t>
            </a:r>
            <a:r>
              <a:rPr lang="de-CH"/>
              <a:t>: Ist deutlich zu spezifisch für die weitere Verwendung, Daten sind praktisch alle Unique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45E2FC-772F-861D-9288-EB189534C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366" y="2173409"/>
            <a:ext cx="4738006" cy="54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9643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2595EE-7350-F4E8-992C-AE06633CE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-339725"/>
            <a:ext cx="10515600" cy="1325563"/>
          </a:xfrm>
        </p:spPr>
        <p:txBody>
          <a:bodyPr/>
          <a:lstStyle/>
          <a:p>
            <a:r>
              <a:rPr lang="de-CH"/>
              <a:t>Verwendete Features 1 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F7E3B9A6-778E-8F0B-1021-0F67278FEA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512312"/>
              </p:ext>
            </p:extLst>
          </p:nvPr>
        </p:nvGraphicFramePr>
        <p:xfrm>
          <a:off x="431800" y="698500"/>
          <a:ext cx="11528446" cy="601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3750">
                  <a:extLst>
                    <a:ext uri="{9D8B030D-6E8A-4147-A177-3AD203B41FA5}">
                      <a16:colId xmlns:a16="http://schemas.microsoft.com/office/drawing/2014/main" val="479151744"/>
                    </a:ext>
                  </a:extLst>
                </a:gridCol>
                <a:gridCol w="2832100">
                  <a:extLst>
                    <a:ext uri="{9D8B030D-6E8A-4147-A177-3AD203B41FA5}">
                      <a16:colId xmlns:a16="http://schemas.microsoft.com/office/drawing/2014/main" val="35272582"/>
                    </a:ext>
                  </a:extLst>
                </a:gridCol>
                <a:gridCol w="5362596">
                  <a:extLst>
                    <a:ext uri="{9D8B030D-6E8A-4147-A177-3AD203B41FA5}">
                      <a16:colId xmlns:a16="http://schemas.microsoft.com/office/drawing/2014/main" val="2873767542"/>
                    </a:ext>
                  </a:extLst>
                </a:gridCol>
              </a:tblGrid>
              <a:tr h="358130">
                <a:tc>
                  <a:txBody>
                    <a:bodyPr/>
                    <a:lstStyle/>
                    <a:p>
                      <a:r>
                        <a:rPr lang="de-CH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/>
                        <a:t>Hauptnutzen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/>
                        <a:t>Begründung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9085270"/>
                  </a:ext>
                </a:extLst>
              </a:tr>
              <a:tr h="1532890">
                <a:tc>
                  <a:txBody>
                    <a:bodyPr/>
                    <a:lstStyle/>
                    <a:p>
                      <a:r>
                        <a:rPr lang="de-CH" b="1" err="1"/>
                        <a:t>NumPartners</a:t>
                      </a:r>
                      <a:endParaRPr lang="de-C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/>
                        <a:t>Soziales Kapital und Netzwerkstärke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/>
                        <a:t>Höchster Permutation-Drop in AUC (~0,11) ⇒ stärkster Einzelprädiktor. SHAP zeigt klar positive Wirkung vieler Partner auf Erfolg, unabhängig von Branche oder Alter. Liefert Information, die kein anderes Feature abdeckt, somit gibt es keine kritische Korrelation.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2795465"/>
                  </a:ext>
                </a:extLst>
              </a:tr>
              <a:tr h="1765300">
                <a:tc>
                  <a:txBody>
                    <a:bodyPr/>
                    <a:lstStyle/>
                    <a:p>
                      <a:r>
                        <a:rPr lang="de-CH" b="1"/>
                        <a:t>NumContributors</a:t>
                      </a:r>
                      <a:endParaRPr lang="de-C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/>
                        <a:t>Personelle Ressourcen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/>
                        <a:t>Zweithöchster AUC-Beitrag (~0,08) und konsistente SHAP-Verteilung. Korreliert </a:t>
                      </a:r>
                      <a:r>
                        <a:rPr lang="de-CH" i="0"/>
                        <a:t>nur moderat </a:t>
                      </a:r>
                      <a:r>
                        <a:rPr lang="de-CH"/>
                        <a:t>mit NumPartners. Zusammen ergeben sie ein abgerundetes Bild des Human Capital. Einfach messbar und leicht zu kommunizieren („Teamgrösse zählt“).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0959782"/>
                  </a:ext>
                </a:extLst>
              </a:tr>
              <a:tr h="2146300">
                <a:tc>
                  <a:txBody>
                    <a:bodyPr/>
                    <a:lstStyle/>
                    <a:p>
                      <a:r>
                        <a:rPr lang="de-CH" b="1"/>
                        <a:t>Funding_total</a:t>
                      </a:r>
                      <a:endParaRPr lang="de-C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/>
                        <a:t>Finanzielle Schlagkraft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/>
                        <a:t>Erfasst Gesamtressourcen, wirkt sich positiv aus mit ~0.05 AUC (SHAP rechtsverschoben). Stark korrelierende Zwillinge wie </a:t>
                      </a:r>
                      <a:r>
                        <a:rPr lang="de-CH" i="1"/>
                        <a:t>biggest_funding_amount</a:t>
                      </a:r>
                      <a:r>
                        <a:rPr lang="de-CH"/>
                        <a:t> oder </a:t>
                      </a:r>
                      <a:r>
                        <a:rPr lang="de-CH" i="1"/>
                        <a:t>average_funding_size</a:t>
                      </a:r>
                      <a:r>
                        <a:rPr lang="de-CH"/>
                        <a:t> wurden entfernt, um Multikollinearität zu vermeiden.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4299653"/>
                  </a:ext>
                </a:extLst>
              </a:tr>
            </a:tbl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D0E3796F-3499-7808-3199-A6804DAFA3B9}"/>
              </a:ext>
            </a:extLst>
          </p:cNvPr>
          <p:cNvSpPr txBox="1"/>
          <p:nvPr/>
        </p:nvSpPr>
        <p:spPr>
          <a:xfrm>
            <a:off x="8073190" y="138390"/>
            <a:ext cx="530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/>
              <a:t>(Grafiken Folie 46 + 53) </a:t>
            </a:r>
          </a:p>
        </p:txBody>
      </p:sp>
    </p:spTree>
    <p:extLst>
      <p:ext uri="{BB962C8B-B14F-4D97-AF65-F5344CB8AC3E}">
        <p14:creationId xmlns:p14="http://schemas.microsoft.com/office/powerpoint/2010/main" val="22788944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2595EE-7350-F4E8-992C-AE06633CE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-339725"/>
            <a:ext cx="10515600" cy="1325563"/>
          </a:xfrm>
        </p:spPr>
        <p:txBody>
          <a:bodyPr/>
          <a:lstStyle/>
          <a:p>
            <a:r>
              <a:rPr lang="de-CH"/>
              <a:t>Verwendete Features 2 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F7E3B9A6-778E-8F0B-1021-0F67278FEA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334665"/>
              </p:ext>
            </p:extLst>
          </p:nvPr>
        </p:nvGraphicFramePr>
        <p:xfrm>
          <a:off x="431800" y="575310"/>
          <a:ext cx="11528446" cy="6282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3950">
                  <a:extLst>
                    <a:ext uri="{9D8B030D-6E8A-4147-A177-3AD203B41FA5}">
                      <a16:colId xmlns:a16="http://schemas.microsoft.com/office/drawing/2014/main" val="479151744"/>
                    </a:ext>
                  </a:extLst>
                </a:gridCol>
                <a:gridCol w="2082800">
                  <a:extLst>
                    <a:ext uri="{9D8B030D-6E8A-4147-A177-3AD203B41FA5}">
                      <a16:colId xmlns:a16="http://schemas.microsoft.com/office/drawing/2014/main" val="35272582"/>
                    </a:ext>
                  </a:extLst>
                </a:gridCol>
                <a:gridCol w="5781696">
                  <a:extLst>
                    <a:ext uri="{9D8B030D-6E8A-4147-A177-3AD203B41FA5}">
                      <a16:colId xmlns:a16="http://schemas.microsoft.com/office/drawing/2014/main" val="2873767542"/>
                    </a:ext>
                  </a:extLst>
                </a:gridCol>
              </a:tblGrid>
              <a:tr h="358130">
                <a:tc>
                  <a:txBody>
                    <a:bodyPr/>
                    <a:lstStyle/>
                    <a:p>
                      <a:r>
                        <a:rPr lang="de-CH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/>
                        <a:t>Hauptnutzen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/>
                        <a:t>Begründung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9085270"/>
                  </a:ext>
                </a:extLst>
              </a:tr>
              <a:tr h="1780540">
                <a:tc>
                  <a:txBody>
                    <a:bodyPr/>
                    <a:lstStyle/>
                    <a:p>
                      <a:r>
                        <a:rPr lang="de-CH" b="1"/>
                        <a:t>amount_milestones_corrected</a:t>
                      </a:r>
                      <a:endParaRPr lang="de-C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/>
                        <a:t>Ausführungs­geschwindigkeit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/>
                        <a:t>Sinnvolle Proxy für Traktion: viele abgeschlossene Meilensteine → höhere Erfolgs­wahrscheinlichkeit. Mittlerer, aber stabiler AUC-Beitrag (~0,03) → verbessert Gesamt­performance und verringert Varianz. Kaum Korrelation mit Kapital- oder Team-Features.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3932586"/>
                  </a:ext>
                </a:extLst>
              </a:tr>
              <a:tr h="1803199">
                <a:tc>
                  <a:txBody>
                    <a:bodyPr/>
                    <a:lstStyle/>
                    <a:p>
                      <a:r>
                        <a:rPr lang="de-CH" b="1"/>
                        <a:t>age_2014_in_years</a:t>
                      </a:r>
                      <a:endParaRPr lang="de-C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/>
                        <a:t>Reifegrad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/>
                        <a:t>Modelliert Erfahrung &amp; Überlebens­fähigkeit; zeigt degressive SHAP-Kurve (zu jung/zu alt unvorteilhaft). Stabiler AUC-Verbesserungsbetrag mit ~0.03. Besser als </a:t>
                      </a:r>
                      <a:r>
                        <a:rPr lang="de-CH" i="1"/>
                        <a:t>founding_year</a:t>
                      </a:r>
                      <a:r>
                        <a:rPr lang="de-CH"/>
                        <a:t> (1-zu-1-Korrelation) → zukunfts­sicher, weil Jahrzahl nicht nachgepflegt werden muss. Ergänzt die Meilenstein-Variable: gleicht schnelle “Hype-Jahre” vs. solide Langstreckenläufer aus.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9269026"/>
                  </a:ext>
                </a:extLst>
              </a:tr>
              <a:tr h="2124710">
                <a:tc>
                  <a:txBody>
                    <a:bodyPr/>
                    <a:lstStyle/>
                    <a:p>
                      <a:r>
                        <a:rPr lang="en-US" b="1"/>
                        <a:t>is_founding_year_recession_year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/>
                        <a:t>Startbedingungen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/>
                        <a:t>Makroökonomischer Stress-Test: Firmen, die im Abschwung gründen, weisen andere Resilienzprofile auf. Geringe, aber signifikante AUC-Verbesserung (~0,015); SHAP zeigt differenzierte Effekte nach Branche. Keine Korrelation mit </a:t>
                      </a:r>
                      <a:r>
                        <a:rPr lang="de-CH" i="1"/>
                        <a:t>got_funding_during_recession</a:t>
                      </a:r>
                      <a:r>
                        <a:rPr lang="de-CH"/>
                        <a:t> → beide Variablen decken unterschiedliche Phasen ab.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3715920"/>
                  </a:ext>
                </a:extLst>
              </a:tr>
            </a:tbl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0465E696-67C3-3EAB-F6B5-19EF6A215CD5}"/>
              </a:ext>
            </a:extLst>
          </p:cNvPr>
          <p:cNvSpPr txBox="1"/>
          <p:nvPr/>
        </p:nvSpPr>
        <p:spPr>
          <a:xfrm>
            <a:off x="8073190" y="138390"/>
            <a:ext cx="530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/>
              <a:t>(Grafiken Folie 46 + 53) </a:t>
            </a:r>
          </a:p>
        </p:txBody>
      </p:sp>
    </p:spTree>
    <p:extLst>
      <p:ext uri="{BB962C8B-B14F-4D97-AF65-F5344CB8AC3E}">
        <p14:creationId xmlns:p14="http://schemas.microsoft.com/office/powerpoint/2010/main" val="17555701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2595EE-7350-F4E8-992C-AE06633CE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-339725"/>
            <a:ext cx="10515600" cy="1325563"/>
          </a:xfrm>
        </p:spPr>
        <p:txBody>
          <a:bodyPr/>
          <a:lstStyle/>
          <a:p>
            <a:r>
              <a:rPr lang="de-CH"/>
              <a:t>Verwendete Features 3 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F7E3B9A6-778E-8F0B-1021-0F67278FEA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781202"/>
              </p:ext>
            </p:extLst>
          </p:nvPr>
        </p:nvGraphicFramePr>
        <p:xfrm>
          <a:off x="431800" y="698500"/>
          <a:ext cx="11528446" cy="5927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3950">
                  <a:extLst>
                    <a:ext uri="{9D8B030D-6E8A-4147-A177-3AD203B41FA5}">
                      <a16:colId xmlns:a16="http://schemas.microsoft.com/office/drawing/2014/main" val="479151744"/>
                    </a:ext>
                  </a:extLst>
                </a:gridCol>
                <a:gridCol w="2082800">
                  <a:extLst>
                    <a:ext uri="{9D8B030D-6E8A-4147-A177-3AD203B41FA5}">
                      <a16:colId xmlns:a16="http://schemas.microsoft.com/office/drawing/2014/main" val="35272582"/>
                    </a:ext>
                  </a:extLst>
                </a:gridCol>
                <a:gridCol w="5781696">
                  <a:extLst>
                    <a:ext uri="{9D8B030D-6E8A-4147-A177-3AD203B41FA5}">
                      <a16:colId xmlns:a16="http://schemas.microsoft.com/office/drawing/2014/main" val="2873767542"/>
                    </a:ext>
                  </a:extLst>
                </a:gridCol>
              </a:tblGrid>
              <a:tr h="358130">
                <a:tc>
                  <a:txBody>
                    <a:bodyPr/>
                    <a:lstStyle/>
                    <a:p>
                      <a:r>
                        <a:rPr lang="de-CH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/>
                        <a:t>Hauptnutzen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/>
                        <a:t>Begründung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9085270"/>
                  </a:ext>
                </a:extLst>
              </a:tr>
              <a:tr h="1869440">
                <a:tc>
                  <a:txBody>
                    <a:bodyPr/>
                    <a:lstStyle/>
                    <a:p>
                      <a:r>
                        <a:rPr lang="de-CH" b="1"/>
                        <a:t>got_funding_during_recession</a:t>
                      </a:r>
                      <a:endParaRPr lang="de-C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/>
                        <a:t>Investoren­vertrauen in Krise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/>
                        <a:t>Hebt Firmen hervor, die selbst in schlechten Zeiten Kapital anziehen können, starkes Qualitätssignal. Kleinster, doch messbarer AUC-Einfluss (~0,01): stabilisiert Ensemble, wirkt wie Regularisierung. Ergänzt Total-Funding um eine zeitliche Komponente (Timing statt Betrag).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5288667"/>
                  </a:ext>
                </a:extLst>
              </a:tr>
              <a:tr h="1657350">
                <a:tc>
                  <a:txBody>
                    <a:bodyPr/>
                    <a:lstStyle/>
                    <a:p>
                      <a:r>
                        <a:rPr lang="de-CH" b="1"/>
                        <a:t>BusinessField</a:t>
                      </a:r>
                      <a:endParaRPr lang="de-C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/>
                        <a:t>Branchen­effekte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/>
                        <a:t>Kategorische Variable reduziert Modell-Bias gegen Branchencluster. Permutation-Wert (~0,04) und klare Partiellen-Abhängigkeiten ⇒ relevanter Kontextfaktor. Verbessert Interpretierbarkeit (“Enterprise-SaaS &gt; Hardware” usw.).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7485204"/>
                  </a:ext>
                </a:extLst>
              </a:tr>
              <a:tr h="2034540">
                <a:tc>
                  <a:txBody>
                    <a:bodyPr/>
                    <a:lstStyle/>
                    <a:p>
                      <a:r>
                        <a:rPr lang="de-CH" b="1"/>
                        <a:t>state</a:t>
                      </a:r>
                      <a:endParaRPr lang="de-C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/>
                        <a:t>Standort­vorteile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/>
                        <a:t>Spiegelt regionale Ökosysteme mit Standortvorteilen. Mittelstarker Einfluss (~0,03) und sehr niedrige Korrelation mit Kapital- und Team-Variablen somit liefert es externen Kontext.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7045504"/>
                  </a:ext>
                </a:extLst>
              </a:tr>
            </a:tbl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A37837D2-AA8B-9E51-55C3-3D7FD4DD7E25}"/>
              </a:ext>
            </a:extLst>
          </p:cNvPr>
          <p:cNvSpPr txBox="1"/>
          <p:nvPr/>
        </p:nvSpPr>
        <p:spPr>
          <a:xfrm>
            <a:off x="8073190" y="138390"/>
            <a:ext cx="530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/>
              <a:t>(Grafiken Folie 46 + 53) </a:t>
            </a:r>
          </a:p>
        </p:txBody>
      </p:sp>
    </p:spTree>
    <p:extLst>
      <p:ext uri="{BB962C8B-B14F-4D97-AF65-F5344CB8AC3E}">
        <p14:creationId xmlns:p14="http://schemas.microsoft.com/office/powerpoint/2010/main" val="2514956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46567-BC80-1099-0D1E-C77D87F2D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/>
              <a:t>Klassifikation </a:t>
            </a:r>
            <a:r>
              <a:rPr lang="de-CH" noProof="0" err="1"/>
              <a:t>vs</a:t>
            </a:r>
            <a:r>
              <a:rPr lang="de-CH" noProof="0"/>
              <a:t>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3B9F9-AF02-0DE3-A701-DC2B1A7E6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CH" noProof="0"/>
              <a:t>Zielvariable ist kategorisch</a:t>
            </a:r>
          </a:p>
          <a:p>
            <a:r>
              <a:rPr lang="de-CH" noProof="0"/>
              <a:t>Ergebnis sind Klassen, nicht Zahlen</a:t>
            </a:r>
          </a:p>
          <a:p>
            <a:r>
              <a:rPr lang="de-CH"/>
              <a:t>Zwei mögliche Klassen: </a:t>
            </a:r>
          </a:p>
          <a:p>
            <a:pPr lvl="1"/>
            <a:r>
              <a:rPr lang="de-CH" noProof="0" err="1"/>
              <a:t>Successful</a:t>
            </a:r>
            <a:r>
              <a:rPr lang="de-CH" noProof="0"/>
              <a:t> (Unternehmen hat ein </a:t>
            </a:r>
            <a:r>
              <a:rPr lang="de-CH" noProof="0" err="1"/>
              <a:t>acquired</a:t>
            </a:r>
            <a:r>
              <a:rPr lang="de-CH" noProof="0"/>
              <a:t> </a:t>
            </a:r>
            <a:r>
              <a:rPr lang="de-CH"/>
              <a:t>date) </a:t>
            </a:r>
          </a:p>
          <a:p>
            <a:pPr lvl="1"/>
            <a:r>
              <a:rPr lang="de-CH" noProof="0"/>
              <a:t>Not</a:t>
            </a:r>
            <a:r>
              <a:rPr lang="de-CH"/>
              <a:t> </a:t>
            </a:r>
            <a:r>
              <a:rPr lang="de-CH" err="1"/>
              <a:t>successful</a:t>
            </a:r>
            <a:r>
              <a:rPr lang="de-CH"/>
              <a:t> (</a:t>
            </a:r>
            <a:r>
              <a:rPr lang="de-CH" err="1"/>
              <a:t>Unternehman</a:t>
            </a:r>
            <a:r>
              <a:rPr lang="de-CH"/>
              <a:t> hat ein </a:t>
            </a:r>
            <a:r>
              <a:rPr lang="de-CH" err="1"/>
              <a:t>closed</a:t>
            </a:r>
            <a:r>
              <a:rPr lang="de-CH"/>
              <a:t> date)</a:t>
            </a:r>
            <a:endParaRPr lang="de-CH" noProof="0"/>
          </a:p>
          <a:p>
            <a:r>
              <a:rPr lang="de-CH" noProof="0"/>
              <a:t>Ausgabe ist Klasse oder, nicht kontinuierlicher Wert</a:t>
            </a:r>
          </a:p>
          <a:p>
            <a:r>
              <a:rPr lang="de-CH" b="1"/>
              <a:t>Fazit: Klassifikation</a:t>
            </a:r>
            <a:endParaRPr lang="de-CH" b="1" noProof="0"/>
          </a:p>
        </p:txBody>
      </p:sp>
    </p:spTree>
    <p:extLst>
      <p:ext uri="{BB962C8B-B14F-4D97-AF65-F5344CB8AC3E}">
        <p14:creationId xmlns:p14="http://schemas.microsoft.com/office/powerpoint/2010/main" val="17005508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FA033-2767-9914-BD8B-CA4DFC733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/>
              <a:t>Orange Feature </a:t>
            </a:r>
            <a:r>
              <a:rPr lang="de-CH" noProof="0" err="1"/>
              <a:t>auswahl</a:t>
            </a:r>
            <a:endParaRPr lang="de-CH" noProof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2E520BB-9393-465C-0B4A-8AE46B18C1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2653" y="1969118"/>
            <a:ext cx="554144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3411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BECAD6-B3FD-0A07-8CAD-0B155DF47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4506" y="2385958"/>
            <a:ext cx="3031171" cy="1325563"/>
          </a:xfrm>
        </p:spPr>
        <p:txBody>
          <a:bodyPr/>
          <a:lstStyle/>
          <a:p>
            <a:r>
              <a:rPr lang="de-CH" noProof="0"/>
              <a:t>Orange Workflow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AC11FD-1268-2DF1-2520-90F53C385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911771" cy="685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4004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noProof="0"/>
          </a:p>
        </p:txBody>
      </p:sp>
      <p:sp>
        <p:nvSpPr>
          <p:cNvPr id="17" name="Freeform: Shape 20">
            <a:extLst>
              <a:ext uri="{FF2B5EF4-FFF2-40B4-BE49-F238E27FC236}">
                <a16:creationId xmlns:a16="http://schemas.microsoft.com/office/drawing/2014/main" id="{86FD7672-78BE-4D6F-A711-2CDB79B5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4662" y="323519"/>
            <a:ext cx="4323899" cy="6212748"/>
          </a:xfrm>
          <a:custGeom>
            <a:avLst/>
            <a:gdLst>
              <a:gd name="connsiteX0" fmla="*/ 0 w 4323899"/>
              <a:gd name="connsiteY0" fmla="*/ 0 h 6212748"/>
              <a:gd name="connsiteX1" fmla="*/ 742501 w 4323899"/>
              <a:gd name="connsiteY1" fmla="*/ 0 h 6212748"/>
              <a:gd name="connsiteX2" fmla="*/ 4323899 w 4323899"/>
              <a:gd name="connsiteY2" fmla="*/ 0 h 6212748"/>
              <a:gd name="connsiteX3" fmla="*/ 4323899 w 4323899"/>
              <a:gd name="connsiteY3" fmla="*/ 2864954 h 6212748"/>
              <a:gd name="connsiteX4" fmla="*/ 880454 w 4323899"/>
              <a:gd name="connsiteY4" fmla="*/ 6212748 h 6212748"/>
              <a:gd name="connsiteX5" fmla="*/ 0 w 4323899"/>
              <a:gd name="connsiteY5" fmla="*/ 6212748 h 6212748"/>
              <a:gd name="connsiteX6" fmla="*/ 0 w 4323899"/>
              <a:gd name="connsiteY6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3899" h="6212748">
                <a:moveTo>
                  <a:pt x="0" y="0"/>
                </a:moveTo>
                <a:lnTo>
                  <a:pt x="742501" y="0"/>
                </a:lnTo>
                <a:lnTo>
                  <a:pt x="4323899" y="0"/>
                </a:lnTo>
                <a:lnTo>
                  <a:pt x="4323899" y="2864954"/>
                </a:lnTo>
                <a:lnTo>
                  <a:pt x="880454" y="6212748"/>
                </a:lnTo>
                <a:lnTo>
                  <a:pt x="0" y="6212748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CH" noProof="0"/>
          </a:p>
        </p:txBody>
      </p:sp>
      <p:sp>
        <p:nvSpPr>
          <p:cNvPr id="18" name="Right Triangle 22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noProof="0"/>
          </a:p>
        </p:txBody>
      </p:sp>
      <p:sp>
        <p:nvSpPr>
          <p:cNvPr id="20" name="Rectangle 24">
            <a:extLst>
              <a:ext uri="{FF2B5EF4-FFF2-40B4-BE49-F238E27FC236}">
                <a16:creationId xmlns:a16="http://schemas.microsoft.com/office/drawing/2014/main" id="{4A62647B-1222-407C-8740-5A497612B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393300-83B9-D0BB-D7A2-59E1A8F04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9293" y="806364"/>
            <a:ext cx="3354636" cy="28474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CH" sz="4700" kern="1200" noProof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Confusion</a:t>
            </a:r>
            <a:r>
              <a:rPr lang="de-CH" sz="4700" kern="1200" noProof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Matrix Random Forest</a:t>
            </a:r>
            <a:endParaRPr lang="de-CH" sz="4700" kern="1200" noProof="0">
              <a:solidFill>
                <a:schemeClr val="tx1"/>
              </a:solidFill>
              <a:highlight>
                <a:srgbClr val="FFFF00"/>
              </a:highlight>
              <a:latin typeface="+mj-lt"/>
              <a:ea typeface="+mj-ea"/>
              <a:cs typeface="+mj-cs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9F5938D-E3D2-3CE3-AD29-271189A68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072" y="2339336"/>
            <a:ext cx="4680730" cy="235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5406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98C40-D826-731F-C5FF-3DAFB0900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65" y="365125"/>
            <a:ext cx="11120535" cy="1325563"/>
          </a:xfrm>
        </p:spPr>
        <p:txBody>
          <a:bodyPr/>
          <a:lstStyle/>
          <a:p>
            <a:r>
              <a:rPr lang="de-CH" noProof="0"/>
              <a:t>Evaluationsstrategie vertiefte Begründungen </a:t>
            </a:r>
            <a:r>
              <a:rPr lang="de-CH"/>
              <a:t>1</a:t>
            </a:r>
            <a:br>
              <a:rPr lang="de-CH" noProof="0"/>
            </a:br>
            <a:endParaRPr lang="de-CH" noProof="0"/>
          </a:p>
        </p:txBody>
      </p:sp>
      <p:pic>
        <p:nvPicPr>
          <p:cNvPr id="9" name="Grafik 8" descr="Ein Bild, das Screenshot, Text, Schrift, Electric Blue (Farbe) enthält.&#10;&#10;KI-generierte Inhalte können fehlerhaft sein.">
            <a:extLst>
              <a:ext uri="{FF2B5EF4-FFF2-40B4-BE49-F238E27FC236}">
                <a16:creationId xmlns:a16="http://schemas.microsoft.com/office/drawing/2014/main" id="{54077606-AA5B-FE6B-C630-7EE7B62F1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6930" y="-37621"/>
            <a:ext cx="1976729" cy="139391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541496AB-6D61-170E-C490-A0A399E6D3C0}"/>
              </a:ext>
            </a:extLst>
          </p:cNvPr>
          <p:cNvSpPr txBox="1"/>
          <p:nvPr/>
        </p:nvSpPr>
        <p:spPr>
          <a:xfrm>
            <a:off x="838200" y="24987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CH" noProof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2DFAFFE-06A8-E5AC-74D0-2BA1C3FFD0B1}"/>
              </a:ext>
            </a:extLst>
          </p:cNvPr>
          <p:cNvSpPr txBox="1"/>
          <p:nvPr/>
        </p:nvSpPr>
        <p:spPr>
          <a:xfrm>
            <a:off x="398611" y="1027906"/>
            <a:ext cx="1194662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e-CH" b="1" noProof="0"/>
              <a:t>Möglichst gute Sortierung der Unternehmen → AUC</a:t>
            </a:r>
            <a:br>
              <a:rPr lang="de-CH" noProof="0"/>
            </a:br>
            <a:r>
              <a:rPr lang="de-CH" noProof="0"/>
              <a:t>AUC misst, wie zuverlässig das Modell positive gegenüber negativen Fällen über alle möglichen Schwellen trennt.</a:t>
            </a:r>
            <a:br>
              <a:rPr lang="de-CH" noProof="0"/>
            </a:br>
            <a:r>
              <a:rPr lang="de-CH" noProof="0"/>
              <a:t>Eine hohe AUC sorgt dafür, dass die attraktivsten Unternehmen konsequent an der Spitze der Rangliste erscheinen.</a:t>
            </a:r>
            <a:br>
              <a:rPr lang="de-CH" noProof="0"/>
            </a:br>
            <a:r>
              <a:rPr lang="de-CH" noProof="0"/>
              <a:t>So wird früh auf vielversprechende Targets gelenkt und der manuelle Prüfaufwand sinkt deutlich.</a:t>
            </a:r>
          </a:p>
          <a:p>
            <a:pPr>
              <a:buNone/>
            </a:pPr>
            <a:endParaRPr lang="de-CH" noProof="0"/>
          </a:p>
          <a:p>
            <a:r>
              <a:rPr lang="de-CH" b="1" noProof="0"/>
              <a:t>Optimierung / Wahl anhand der Kostenmatrix</a:t>
            </a:r>
            <a:br>
              <a:rPr lang="de-CH" noProof="0"/>
            </a:br>
            <a:r>
              <a:rPr lang="de-CH" noProof="0"/>
              <a:t>Die Kostenmatrix spiegelt die realen wirtschaftlichen Folgen jeder Fehlentscheidung direkt in der Verlustfunktion wider.</a:t>
            </a:r>
            <a:br>
              <a:rPr lang="de-CH" noProof="0"/>
            </a:br>
            <a:r>
              <a:rPr lang="de-CH" noProof="0"/>
              <a:t>Teure Fehler, etwa ein verpasstes Top-Investment, können dadurch gezielt stärker gewichtet und vermieden werden.</a:t>
            </a:r>
            <a:br>
              <a:rPr lang="de-CH" noProof="0"/>
            </a:br>
            <a:r>
              <a:rPr lang="de-CH" noProof="0"/>
              <a:t>Das finale Modell und sein Schwellenwert werden so gewählt, dass der erwartete ökonomische Nutzen maximiert wird.</a:t>
            </a:r>
          </a:p>
          <a:p>
            <a:endParaRPr lang="de-CH" noProof="0"/>
          </a:p>
          <a:p>
            <a:r>
              <a:rPr lang="de-CH" b="1" noProof="0"/>
              <a:t>Hohe Präzision von Vorteil, gleichzeitig hohe Erkennungsrate wünschenswert → F1-Score</a:t>
            </a:r>
            <a:br>
              <a:rPr lang="de-CH" noProof="0"/>
            </a:br>
            <a:r>
              <a:rPr lang="de-CH" noProof="0"/>
              <a:t>Der F1-Score bündelt Präzision und Recall, sodass sowohl die Treffgenauigkeit als auch die Abdeckung relevanter </a:t>
            </a:r>
          </a:p>
          <a:p>
            <a:r>
              <a:rPr lang="de-CH" noProof="0"/>
              <a:t>Firmen bewertet wird. Ein optimierter F1-Score garantiert somit eine ausgewogene und robuste Performance in beiden Dimensionen.</a:t>
            </a:r>
          </a:p>
          <a:p>
            <a:endParaRPr lang="de-CH" noProof="0"/>
          </a:p>
          <a:p>
            <a:r>
              <a:rPr lang="de-CH" b="1" noProof="0"/>
              <a:t>Eliminierung von </a:t>
            </a:r>
            <a:r>
              <a:rPr lang="de-CH" b="1" noProof="0" err="1"/>
              <a:t>False</a:t>
            </a:r>
            <a:r>
              <a:rPr lang="de-CH" b="1" noProof="0"/>
              <a:t> Negatives → Chancen nicht verpassen</a:t>
            </a:r>
            <a:br>
              <a:rPr lang="de-CH" noProof="0"/>
            </a:br>
            <a:r>
              <a:rPr lang="de-CH" noProof="0"/>
              <a:t>Ein </a:t>
            </a:r>
            <a:r>
              <a:rPr lang="de-CH" noProof="0" err="1"/>
              <a:t>False</a:t>
            </a:r>
            <a:r>
              <a:rPr lang="de-CH" noProof="0"/>
              <a:t> Negative bedeutet ein entgangenes Investment und damit eine Renditechance, die sich nicht nachholen lässt.</a:t>
            </a:r>
            <a:br>
              <a:rPr lang="de-CH" noProof="0"/>
            </a:br>
            <a:r>
              <a:rPr lang="de-CH" noProof="0"/>
              <a:t>Trotzdem wählen wir lieber ein Modell, welches zwar mehr </a:t>
            </a:r>
            <a:r>
              <a:rPr lang="de-CH" noProof="0" err="1"/>
              <a:t>False</a:t>
            </a:r>
            <a:r>
              <a:rPr lang="de-CH" noProof="0"/>
              <a:t> Positives ausgibt aber dafür weniger </a:t>
            </a:r>
            <a:r>
              <a:rPr lang="de-CH" noProof="0" err="1"/>
              <a:t>False</a:t>
            </a:r>
            <a:r>
              <a:rPr lang="de-CH" noProof="0"/>
              <a:t> Negatives ausgibt, da eine verpasste Chance gemäss Kostenmatrix teurer kommt als eine Fehlinvestition.</a:t>
            </a:r>
          </a:p>
        </p:txBody>
      </p:sp>
    </p:spTree>
    <p:extLst>
      <p:ext uri="{BB962C8B-B14F-4D97-AF65-F5344CB8AC3E}">
        <p14:creationId xmlns:p14="http://schemas.microsoft.com/office/powerpoint/2010/main" val="17557448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3AB232-6BD9-1809-1B17-5F1A3598BD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268A9-A322-B46D-7891-E7DF1C63E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65" y="365125"/>
            <a:ext cx="11120535" cy="1325563"/>
          </a:xfrm>
        </p:spPr>
        <p:txBody>
          <a:bodyPr/>
          <a:lstStyle/>
          <a:p>
            <a:r>
              <a:rPr lang="de-CH" noProof="0"/>
              <a:t>Evaluationsstrategie vertiefte Begründungen 2</a:t>
            </a:r>
            <a:br>
              <a:rPr lang="de-CH" noProof="0"/>
            </a:br>
            <a:endParaRPr lang="de-CH" noProof="0"/>
          </a:p>
        </p:txBody>
      </p:sp>
      <p:pic>
        <p:nvPicPr>
          <p:cNvPr id="9" name="Grafik 8" descr="Ein Bild, das Screenshot, Text, Schrift, Electric Blue (Farbe) enthält.&#10;&#10;KI-generierte Inhalte können fehlerhaft sein.">
            <a:extLst>
              <a:ext uri="{FF2B5EF4-FFF2-40B4-BE49-F238E27FC236}">
                <a16:creationId xmlns:a16="http://schemas.microsoft.com/office/drawing/2014/main" id="{DDD0DD5E-0970-4DFA-B633-BE2908D468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6930" y="-37621"/>
            <a:ext cx="1976729" cy="139391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F0C7B326-F606-7993-F177-1B52F2EDC3C9}"/>
              </a:ext>
            </a:extLst>
          </p:cNvPr>
          <p:cNvSpPr txBox="1"/>
          <p:nvPr/>
        </p:nvSpPr>
        <p:spPr>
          <a:xfrm>
            <a:off x="838200" y="24987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CH" noProof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481B939-3DBA-2D6F-2D99-4A8A68255E40}"/>
              </a:ext>
            </a:extLst>
          </p:cNvPr>
          <p:cNvSpPr txBox="1"/>
          <p:nvPr/>
        </p:nvSpPr>
        <p:spPr>
          <a:xfrm>
            <a:off x="398611" y="1027906"/>
            <a:ext cx="1194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endParaRPr lang="de-CH" noProof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5DC2E07-4C39-5E64-C2C6-93206899EFBD}"/>
              </a:ext>
            </a:extLst>
          </p:cNvPr>
          <p:cNvSpPr txBox="1"/>
          <p:nvPr/>
        </p:nvSpPr>
        <p:spPr>
          <a:xfrm>
            <a:off x="398610" y="1397238"/>
            <a:ext cx="119466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e-CH" b="1"/>
              <a:t>Gleichzeitig solide </a:t>
            </a:r>
            <a:r>
              <a:rPr lang="de-CH" b="1" err="1"/>
              <a:t>False</a:t>
            </a:r>
            <a:r>
              <a:rPr lang="de-CH" b="1"/>
              <a:t>-Positive-Rate beibehalten</a:t>
            </a:r>
            <a:br>
              <a:rPr lang="de-CH"/>
            </a:br>
            <a:r>
              <a:rPr lang="de-CH"/>
              <a:t>Ein Fehlalarm kostet uns laut Kostenmatrix «nur» </a:t>
            </a:r>
            <a:r>
              <a:rPr lang="de-CH" err="1"/>
              <a:t>ca</a:t>
            </a:r>
            <a:r>
              <a:rPr lang="de-CH"/>
              <a:t> 120 % relativen Verlust, während ein entgangenes Top-Investment (</a:t>
            </a:r>
            <a:r>
              <a:rPr lang="de-CH" err="1"/>
              <a:t>False</a:t>
            </a:r>
            <a:r>
              <a:rPr lang="de-CH"/>
              <a:t> Negative) mit etwa 300 % deutlich höher ist.</a:t>
            </a:r>
            <a:br>
              <a:rPr lang="de-CH"/>
            </a:br>
            <a:r>
              <a:rPr lang="de-CH"/>
              <a:t>Daher tolerieren wir eine gewisse Anzahl an </a:t>
            </a:r>
            <a:r>
              <a:rPr lang="de-CH" err="1"/>
              <a:t>False</a:t>
            </a:r>
            <a:r>
              <a:rPr lang="de-CH"/>
              <a:t> Positives, weil der wirtschaftliche Schaden im Verhältnis überschaubar ist, jedoch sollten sie trotzdem so gering wie möglich gehalten sein.</a:t>
            </a:r>
          </a:p>
          <a:p>
            <a:pPr>
              <a:buNone/>
            </a:pPr>
            <a:endParaRPr lang="de-CH" noProof="0"/>
          </a:p>
          <a:p>
            <a:pPr>
              <a:buNone/>
            </a:pPr>
            <a:r>
              <a:rPr lang="de-CH" b="1"/>
              <a:t>Cross Validation für maximale Stabilität</a:t>
            </a:r>
            <a:br>
              <a:rPr lang="de-CH"/>
            </a:br>
            <a:r>
              <a:rPr lang="de-CH"/>
              <a:t>Kreuzvalidierung prüft das Modell auf vielen Daten-Splits und liefert eine realistische Schätzung seiner Generalisierungsfähigkeit der Daten. Sie deckt Überanpassung frühzeitig auf und hilft, Hyperparameter so einzustellen, dass das Modell auf neuen Jahrgängen stabil bleibt.</a:t>
            </a:r>
            <a:br>
              <a:rPr lang="de-CH"/>
            </a:br>
            <a:r>
              <a:rPr lang="de-CH"/>
              <a:t>Damit stellen wir sicher, dass die oben genannten Metriken nicht nur im Training, sondern auch im operativen Einsatz Bestand haben.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5709833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5C6F0-429A-F5FA-DDCB-813C71A24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/>
              <a:t>Wieso Random Forest 1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9C87EAA-08CA-0DCB-031A-DA8038313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958" y="1967856"/>
            <a:ext cx="5371644" cy="1870814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0DD5885B-5DD6-2071-46CC-471FDACC02CC}"/>
              </a:ext>
            </a:extLst>
          </p:cNvPr>
          <p:cNvSpPr txBox="1"/>
          <p:nvPr/>
        </p:nvSpPr>
        <p:spPr>
          <a:xfrm>
            <a:off x="1050202" y="1548143"/>
            <a:ext cx="4689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/>
              <a:t>Alle Modelle im Vergleich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249F1D9-D4EE-28C4-4E40-202A74582571}"/>
              </a:ext>
            </a:extLst>
          </p:cNvPr>
          <p:cNvSpPr txBox="1"/>
          <p:nvPr/>
        </p:nvSpPr>
        <p:spPr>
          <a:xfrm>
            <a:off x="409177" y="4283193"/>
            <a:ext cx="8591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/>
              <a:t>Random Forest  </a:t>
            </a:r>
            <a:r>
              <a:rPr lang="de-CH" err="1"/>
              <a:t>Confusion</a:t>
            </a:r>
            <a:r>
              <a:rPr lang="de-CH"/>
              <a:t> Matrix             vs.             Gradient </a:t>
            </a:r>
            <a:r>
              <a:rPr lang="de-CH" err="1"/>
              <a:t>Boosting</a:t>
            </a:r>
            <a:r>
              <a:rPr lang="de-CH"/>
              <a:t> </a:t>
            </a:r>
            <a:r>
              <a:rPr lang="de-CH" err="1"/>
              <a:t>Confusion</a:t>
            </a:r>
            <a:r>
              <a:rPr lang="de-CH"/>
              <a:t> Matrix </a:t>
            </a:r>
            <a:br>
              <a:rPr lang="de-CH"/>
            </a:br>
            <a:r>
              <a:rPr lang="de-CH"/>
              <a:t> 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150ADD2B-1E62-948A-40AA-C9DBB6C84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7704" y="4888408"/>
            <a:ext cx="2880075" cy="1444082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4EB9149-FF27-6018-9A5A-1C653E42B4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7495" y="4888408"/>
            <a:ext cx="2635431" cy="13158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5F7DFE-8571-F481-D154-19131DCE84FC}"/>
              </a:ext>
            </a:extLst>
          </p:cNvPr>
          <p:cNvSpPr txBox="1"/>
          <p:nvPr/>
        </p:nvSpPr>
        <p:spPr>
          <a:xfrm>
            <a:off x="6700524" y="2392171"/>
            <a:ext cx="49755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In </a:t>
            </a:r>
            <a:r>
              <a:rPr lang="en-GB">
                <a:solidFill>
                  <a:srgbClr val="000000"/>
                </a:solidFill>
                <a:latin typeface="-webkit-standard"/>
              </a:rPr>
              <a:t>85.9</a:t>
            </a:r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 % der </a:t>
            </a:r>
            <a:r>
              <a:rPr lang="en-GB" b="0" i="0" u="none" strike="noStrike" err="1">
                <a:solidFill>
                  <a:srgbClr val="000000"/>
                </a:solidFill>
                <a:effectLst/>
                <a:latin typeface="-webkit-standard"/>
              </a:rPr>
              <a:t>Fälle</a:t>
            </a:r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GB" b="0" i="0" u="none" strike="noStrike" err="1">
                <a:solidFill>
                  <a:srgbClr val="000000"/>
                </a:solidFill>
                <a:effectLst/>
                <a:latin typeface="-webkit-standard"/>
              </a:rPr>
              <a:t>liegt</a:t>
            </a:r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GB" b="0" i="0" u="none" strike="noStrike" err="1">
                <a:solidFill>
                  <a:srgbClr val="000000"/>
                </a:solidFill>
                <a:effectLst/>
                <a:latin typeface="-webkit-standard"/>
              </a:rPr>
              <a:t>ein</a:t>
            </a:r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 positives (</a:t>
            </a:r>
            <a:r>
              <a:rPr lang="en-GB" b="0" i="0" u="none" strike="noStrike" err="1">
                <a:solidFill>
                  <a:srgbClr val="000000"/>
                </a:solidFill>
                <a:effectLst/>
                <a:latin typeface="-webkit-standard"/>
              </a:rPr>
              <a:t>erfolgreiches</a:t>
            </a:r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) Startup </a:t>
            </a:r>
            <a:r>
              <a:rPr lang="en-GB" b="0" i="0" u="none" strike="noStrike" err="1">
                <a:solidFill>
                  <a:srgbClr val="000000"/>
                </a:solidFill>
                <a:effectLst/>
                <a:latin typeface="-webkit-standard"/>
              </a:rPr>
              <a:t>im</a:t>
            </a:r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 Score-Ranking </a:t>
            </a:r>
            <a:r>
              <a:rPr lang="en-GB" b="0" i="0" u="none" strike="noStrike" err="1">
                <a:solidFill>
                  <a:srgbClr val="000000"/>
                </a:solidFill>
                <a:effectLst/>
                <a:latin typeface="-webkit-standard"/>
              </a:rPr>
              <a:t>höher</a:t>
            </a:r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GB" b="0" i="0" u="none" strike="noStrike" err="1">
                <a:solidFill>
                  <a:srgbClr val="000000"/>
                </a:solidFill>
                <a:effectLst/>
                <a:latin typeface="-webkit-standard"/>
              </a:rPr>
              <a:t>als</a:t>
            </a:r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GB" b="0" i="0" u="none" strike="noStrike" err="1">
                <a:solidFill>
                  <a:srgbClr val="000000"/>
                </a:solidFill>
                <a:effectLst/>
                <a:latin typeface="-webkit-standard"/>
              </a:rPr>
              <a:t>ein</a:t>
            </a:r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 negatives (</a:t>
            </a:r>
            <a:r>
              <a:rPr lang="en-GB" b="0" i="0" u="none" strike="noStrike" err="1">
                <a:solidFill>
                  <a:srgbClr val="000000"/>
                </a:solidFill>
                <a:effectLst/>
                <a:latin typeface="-webkit-standard"/>
              </a:rPr>
              <a:t>nicht</a:t>
            </a:r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GB" b="0" i="0" u="none" strike="noStrike" err="1">
                <a:solidFill>
                  <a:srgbClr val="000000"/>
                </a:solidFill>
                <a:effectLst/>
                <a:latin typeface="-webkit-standard"/>
              </a:rPr>
              <a:t>erfolgreiches</a:t>
            </a:r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).</a:t>
            </a:r>
            <a:endParaRPr lang="en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88046E-3139-477C-A54D-83836D27E4D5}"/>
              </a:ext>
            </a:extLst>
          </p:cNvPr>
          <p:cNvSpPr txBox="1"/>
          <p:nvPr/>
        </p:nvSpPr>
        <p:spPr>
          <a:xfrm>
            <a:off x="6970239" y="2039558"/>
            <a:ext cx="4436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b="1"/>
              <a:t>Interpretation AUC von Random Forest</a:t>
            </a:r>
          </a:p>
        </p:txBody>
      </p:sp>
    </p:spTree>
    <p:extLst>
      <p:ext uri="{BB962C8B-B14F-4D97-AF65-F5344CB8AC3E}">
        <p14:creationId xmlns:p14="http://schemas.microsoft.com/office/powerpoint/2010/main" val="9149021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0886C0-0F9D-45DC-23DD-F1B68A764E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B38DD-CD5B-4BF3-93DD-B21C04678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/>
              <a:t>Wieso Random Forest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F0734-77A5-93CE-D73B-7487B9ED3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443" y="1463486"/>
            <a:ext cx="11860039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CH" sz="1800" b="1"/>
              <a:t>Robuste Gesamtperformance</a:t>
            </a:r>
            <a:br>
              <a:rPr lang="de-CH" sz="1800"/>
            </a:br>
            <a:r>
              <a:rPr lang="de-CH" sz="1800"/>
              <a:t>Der Random Forest mittelt viele Entscheidungsbäume und erreicht damit eine beständig hohe </a:t>
            </a:r>
            <a:r>
              <a:rPr lang="de-CH" sz="1800" err="1"/>
              <a:t>Accuracy</a:t>
            </a:r>
            <a:r>
              <a:rPr lang="de-CH" sz="1800"/>
              <a:t> (≈ 0,86) und F1-Score (≈ 0,82) über sämtliche </a:t>
            </a:r>
            <a:r>
              <a:rPr lang="de-CH" sz="1800" err="1"/>
              <a:t>Folds</a:t>
            </a:r>
            <a:r>
              <a:rPr lang="de-CH" sz="1800"/>
              <a:t>.</a:t>
            </a:r>
            <a:br>
              <a:rPr lang="de-CH" sz="1800"/>
            </a:br>
            <a:r>
              <a:rPr lang="de-CH" sz="1800"/>
              <a:t>Gradient </a:t>
            </a:r>
            <a:r>
              <a:rPr lang="de-CH" sz="1800" err="1"/>
              <a:t>Boosting</a:t>
            </a:r>
            <a:r>
              <a:rPr lang="de-CH" sz="1800"/>
              <a:t> schwankt stärker durch </a:t>
            </a:r>
            <a:r>
              <a:rPr lang="de-CH" sz="1800" err="1"/>
              <a:t>Overfitting</a:t>
            </a:r>
            <a:r>
              <a:rPr lang="de-CH" sz="1800"/>
              <a:t>, während Logistische Regression, Naive Bayes und das </a:t>
            </a:r>
            <a:r>
              <a:rPr lang="de-CH" sz="1800" err="1"/>
              <a:t>Neural</a:t>
            </a:r>
            <a:r>
              <a:rPr lang="de-CH" sz="1800"/>
              <a:t> Network mit 0,71–0,79 </a:t>
            </a:r>
            <a:r>
              <a:rPr lang="de-CH" sz="1800" err="1"/>
              <a:t>Accuracy</a:t>
            </a:r>
            <a:r>
              <a:rPr lang="de-CH" sz="1800"/>
              <a:t> bzw. F1-Werten ≤ 0,79 klar zurückbleiben.</a:t>
            </a:r>
          </a:p>
          <a:p>
            <a:pPr marL="0" indent="0">
              <a:buNone/>
            </a:pPr>
            <a:endParaRPr lang="de-CH" sz="1800" noProof="0"/>
          </a:p>
          <a:p>
            <a:pPr marL="0" indent="0">
              <a:buNone/>
            </a:pPr>
            <a:r>
              <a:rPr lang="de-CH" sz="1800" b="1"/>
              <a:t>Sehr hohe AUC / Sortierung</a:t>
            </a:r>
            <a:br>
              <a:rPr lang="de-CH" sz="1800"/>
            </a:br>
            <a:r>
              <a:rPr lang="de-CH" sz="1800"/>
              <a:t>Mit einer AUC von 0,859 trennt der Random Forest attraktive von unattraktiven Firmen fast optimal, was in einer sehr zuverlässigen Ranking-Liste resultiert.</a:t>
            </a:r>
            <a:br>
              <a:rPr lang="de-CH" sz="1800"/>
            </a:br>
            <a:r>
              <a:rPr lang="de-CH" sz="1800"/>
              <a:t>Obwohl Gradient </a:t>
            </a:r>
            <a:r>
              <a:rPr lang="de-CH" sz="1800" err="1"/>
              <a:t>Boosting</a:t>
            </a:r>
            <a:r>
              <a:rPr lang="de-CH" sz="1800"/>
              <a:t> knapp die höchste AUC (0,863) erzielt, leidet es unter stärkerer Varianz, und alle anderen Modelle fallen mit ≤ 0,827 deutlich ab, sodass ihre Sortierqualität instabiler ist.</a:t>
            </a:r>
          </a:p>
          <a:p>
            <a:pPr marL="0" indent="0">
              <a:buNone/>
            </a:pPr>
            <a:endParaRPr lang="de-CH" sz="1800" noProof="0"/>
          </a:p>
          <a:p>
            <a:pPr marL="0" indent="0">
              <a:buNone/>
            </a:pPr>
            <a:r>
              <a:rPr lang="de-CH" sz="1800" b="1"/>
              <a:t>Bessere Nachvollziehbarkeit als GB</a:t>
            </a:r>
            <a:br>
              <a:rPr lang="de-CH" sz="1800"/>
            </a:br>
            <a:r>
              <a:rPr lang="de-CH" sz="1800"/>
              <a:t>Der Random Forest erlaubt </a:t>
            </a:r>
            <a:r>
              <a:rPr lang="de-CH" sz="1800" err="1"/>
              <a:t>Tree</a:t>
            </a:r>
            <a:r>
              <a:rPr lang="de-CH" sz="1800"/>
              <a:t>-Level-Inspektionen, was eine transparente Prüfung einzelner Entscheidungswege ermöglicht.</a:t>
            </a:r>
            <a:br>
              <a:rPr lang="de-CH" sz="1800"/>
            </a:br>
            <a:r>
              <a:rPr lang="de-CH" sz="1800"/>
              <a:t>Gradient </a:t>
            </a:r>
            <a:r>
              <a:rPr lang="de-CH" sz="1800" err="1"/>
              <a:t>Boosting</a:t>
            </a:r>
            <a:r>
              <a:rPr lang="de-CH" sz="1800"/>
              <a:t> baut dagegen hunderte sequentiell abhängige Bäume auf, welche schwer zu entwirren sind und die Modell­erklärbarkeit merklich einschränken.</a:t>
            </a:r>
          </a:p>
          <a:p>
            <a:pPr marL="0" indent="0">
              <a:buNone/>
            </a:pPr>
            <a:endParaRPr lang="de-CH" sz="1800" noProof="0"/>
          </a:p>
          <a:p>
            <a:pPr marL="0" indent="0">
              <a:buNone/>
            </a:pPr>
            <a:endParaRPr lang="de-CH" sz="1800" noProof="0"/>
          </a:p>
        </p:txBody>
      </p:sp>
    </p:spTree>
    <p:extLst>
      <p:ext uri="{BB962C8B-B14F-4D97-AF65-F5344CB8AC3E}">
        <p14:creationId xmlns:p14="http://schemas.microsoft.com/office/powerpoint/2010/main" val="39088752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DA241F-AC8D-B0EF-1FB2-6BC5172CC4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AFE91-6918-9D00-B3E1-D2B9716B1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/>
              <a:t>Wieso Random Forest </a:t>
            </a:r>
            <a:r>
              <a:rPr lang="de-CH"/>
              <a:t>3</a:t>
            </a:r>
            <a:endParaRPr lang="de-CH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F799F-5C3C-67A2-3409-F2275CF14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443" y="1463486"/>
            <a:ext cx="11947557" cy="53945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CH" sz="1800" b="1"/>
              <a:t>Deutlich bessere Precision als GB</a:t>
            </a:r>
            <a:br>
              <a:rPr lang="de-CH" sz="1800"/>
            </a:br>
            <a:r>
              <a:rPr lang="de-CH" sz="1800"/>
              <a:t>Der Random Forest hat weniger </a:t>
            </a:r>
            <a:r>
              <a:rPr lang="de-CH" sz="1800" err="1"/>
              <a:t>False</a:t>
            </a:r>
            <a:r>
              <a:rPr lang="de-CH" sz="1800"/>
              <a:t> Positives und erreicht eine Präzision von 0,826, während das</a:t>
            </a:r>
            <a:br>
              <a:rPr lang="de-CH" sz="1800"/>
            </a:br>
            <a:r>
              <a:rPr lang="de-CH" sz="1800"/>
              <a:t>Gradient </a:t>
            </a:r>
            <a:r>
              <a:rPr lang="de-CH" sz="1800" err="1"/>
              <a:t>Boosting</a:t>
            </a:r>
            <a:r>
              <a:rPr lang="de-CH" sz="1800"/>
              <a:t> mit 0,819 darunter und somit häufiger Fehlinvestments auslöst.</a:t>
            </a:r>
          </a:p>
          <a:p>
            <a:pPr marL="0" indent="0">
              <a:buNone/>
            </a:pPr>
            <a:endParaRPr lang="de-CH" sz="1800"/>
          </a:p>
          <a:p>
            <a:pPr marL="0" indent="0">
              <a:buNone/>
            </a:pPr>
            <a:r>
              <a:rPr lang="de-CH" sz="1800" b="1" err="1"/>
              <a:t>Logistic</a:t>
            </a:r>
            <a:r>
              <a:rPr lang="de-CH" sz="1800" b="1"/>
              <a:t> Regression erkennt kaum Negatives</a:t>
            </a:r>
            <a:br>
              <a:rPr lang="de-CH" sz="1800"/>
            </a:br>
            <a:r>
              <a:rPr lang="de-CH" sz="1800"/>
              <a:t>Der Random Forest bildet komplexe, nichtlineare Trennflächen ab und identifiziert damit beide Klassen ausgewogen (Recall jeweils ≈ 0,83).</a:t>
            </a:r>
            <a:br>
              <a:rPr lang="de-CH" sz="1800"/>
            </a:br>
            <a:r>
              <a:rPr lang="de-CH" sz="1800"/>
              <a:t>Die lineare Logistische Regression verfehlt dagegen viele Negativfälle, weil sie Wechselwirkungen in Form von 2 oder mehreren gemeinsamen Features ignoriert und bei Recall ≈ 0,67 eine hohe </a:t>
            </a:r>
            <a:r>
              <a:rPr lang="de-CH" sz="1800" err="1"/>
              <a:t>False</a:t>
            </a:r>
            <a:r>
              <a:rPr lang="de-CH" sz="1800"/>
              <a:t>-Positive-Rate erzeugt.</a:t>
            </a:r>
          </a:p>
          <a:p>
            <a:pPr marL="0" indent="0">
              <a:buNone/>
            </a:pPr>
            <a:endParaRPr lang="de-CH" sz="1800"/>
          </a:p>
          <a:p>
            <a:pPr marL="0" indent="0">
              <a:buNone/>
            </a:pPr>
            <a:r>
              <a:rPr lang="de-CH" sz="1800" b="1"/>
              <a:t>Naive Bayes zu vorsichtig bei Positives</a:t>
            </a:r>
            <a:br>
              <a:rPr lang="de-CH" sz="1800"/>
            </a:br>
            <a:r>
              <a:rPr lang="de-CH" sz="1800"/>
              <a:t>Durch die strikte Unabhängigkeitsannahme erkennt Naive Bayes korrelierte Signale nicht, was in beiden Dimensionen, Präzision (~ 0,79) und Recall (~ 0,79) keine guten Resultate ergibt.</a:t>
            </a:r>
          </a:p>
          <a:p>
            <a:pPr marL="0" indent="0">
              <a:buNone/>
            </a:pPr>
            <a:endParaRPr lang="de-CH" sz="1800" noProof="0"/>
          </a:p>
          <a:p>
            <a:pPr marL="0" indent="0">
              <a:buNone/>
            </a:pPr>
            <a:r>
              <a:rPr lang="de-CH" sz="1800" b="1" err="1"/>
              <a:t>Neural</a:t>
            </a:r>
            <a:r>
              <a:rPr lang="de-CH" sz="1800" b="1"/>
              <a:t> Network schlechte Gesamtperformance</a:t>
            </a:r>
            <a:br>
              <a:rPr lang="de-CH" sz="1800"/>
            </a:br>
            <a:r>
              <a:rPr lang="de-CH" sz="1800"/>
              <a:t>Der Random Forest kommt ohne lange Hyperparameter-Suche aus und performt schon mit Standard-Einstellungen stark, was sich im AUC und F1  zeigt.</a:t>
            </a:r>
            <a:br>
              <a:rPr lang="de-CH" sz="1800"/>
            </a:br>
            <a:r>
              <a:rPr lang="de-CH" sz="1800"/>
              <a:t>Das getestete </a:t>
            </a:r>
            <a:r>
              <a:rPr lang="de-CH" sz="1800" err="1"/>
              <a:t>Neural</a:t>
            </a:r>
            <a:r>
              <a:rPr lang="de-CH" sz="1800"/>
              <a:t> Network leidet unter Over- und </a:t>
            </a:r>
            <a:r>
              <a:rPr lang="de-CH" sz="1800" err="1"/>
              <a:t>Underfitting</a:t>
            </a:r>
            <a:r>
              <a:rPr lang="de-CH" sz="1800"/>
              <a:t>-Risiken, bringt es nur auf AUC ≈ 0,74 und F1 ≈ 0,71 und fällt damit in jeder Metrik klar zurück.</a:t>
            </a:r>
            <a:endParaRPr lang="de-CH" sz="1800" noProof="0"/>
          </a:p>
        </p:txBody>
      </p:sp>
    </p:spTree>
    <p:extLst>
      <p:ext uri="{BB962C8B-B14F-4D97-AF65-F5344CB8AC3E}">
        <p14:creationId xmlns:p14="http://schemas.microsoft.com/office/powerpoint/2010/main" val="39846557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E1F1B-C720-393E-9230-62776E2E5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Wieso Random Forest 4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94AA1A-857C-0916-4F94-C5A8974008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51004" y="1690688"/>
            <a:ext cx="6302796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914C5A-3C26-CCAD-EEAF-82D244FA35E2}"/>
              </a:ext>
            </a:extLst>
          </p:cNvPr>
          <p:cNvSpPr txBox="1"/>
          <p:nvPr/>
        </p:nvSpPr>
        <p:spPr>
          <a:xfrm>
            <a:off x="537882" y="1690688"/>
            <a:ext cx="416858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/>
              <a:t>Random Forest legt die steilste Kurve hin, das heisst, es erkennt früh viele erfolgreiche Unternehmen, noch bevor Fehler passieren.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/>
              <a:t>Das spricht stark dafür, dass MYVC einfach nach dem Score sortieren kann. Ganz oben stehen dann direkt die besten Startups.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/>
              <a:t>Kein anderes Modell trennt so sicher und früh, gerade wenn man mit hohem Threshold konservativ vorgehen will.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56028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AE848-2427-D982-02D7-77E2843AA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/>
              <a:t>Was ist ein Random Forest?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C73CC-AEE2-1009-C424-3E1794B9E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noProof="0"/>
              <a:t>Besteht aus vielen Entscheidungsbäumen, die mit zufälligen Teilmengen der Daten und Features trainiert werden</a:t>
            </a:r>
          </a:p>
          <a:p>
            <a:r>
              <a:rPr lang="de-CH" noProof="0"/>
              <a:t>Bei Klassifikation stimmen alle Bäume ab – das Mehrheitsvotum entscheidet</a:t>
            </a:r>
          </a:p>
          <a:p>
            <a:r>
              <a:rPr lang="de-CH" noProof="0"/>
              <a:t>Die Tiefe der Bäume kann begrenzt werden, um </a:t>
            </a:r>
            <a:r>
              <a:rPr lang="de-CH" noProof="0" err="1"/>
              <a:t>Overfitting</a:t>
            </a:r>
            <a:r>
              <a:rPr lang="de-CH" noProof="0"/>
              <a:t> zu vermeiden</a:t>
            </a:r>
          </a:p>
          <a:p>
            <a:r>
              <a:rPr lang="de-CH" noProof="0"/>
              <a:t>Kleine Teilmengen (z. B. weniger als 7 Instanzen) werden nicht weiter unterteilt</a:t>
            </a:r>
          </a:p>
          <a:p>
            <a:r>
              <a:rPr lang="de-CH" noProof="0"/>
              <a:t>Tiefe, minimale Split-Grösse und Anzahl Entscheidungsbäume sind Hyperparameter und können festgelegt werden.</a:t>
            </a:r>
          </a:p>
          <a:p>
            <a:endParaRPr lang="de-CH" noProof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D795255-4C7A-654B-E8D3-EE8051CB0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7028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D8B20-6538-B2A1-A0D2-26D68BB3F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/>
              <a:t>Tableau </a:t>
            </a:r>
            <a:r>
              <a:rPr lang="de-CH" noProof="0" err="1"/>
              <a:t>Prep</a:t>
            </a:r>
            <a:r>
              <a:rPr lang="de-CH" noProof="0"/>
              <a:t> Workflow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EEF2FBE-9BC4-5C2B-EC6D-59D6FB6B1A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68894"/>
            <a:ext cx="10515600" cy="332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1258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C9BB4-0CF0-5D82-ED00-36C7FB7BE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/>
              <a:t>Einfluss der Hyperparameter bei einem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4CF03-CB80-E186-AB09-A7E588F41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noProof="0"/>
              <a:t>Anzahl der Bäume: Mehr Bäume -&gt; stabileres Modell -&gt; weniger </a:t>
            </a:r>
            <a:r>
              <a:rPr lang="de-CH" noProof="0" err="1"/>
              <a:t>Overfitting</a:t>
            </a:r>
            <a:r>
              <a:rPr lang="de-CH" noProof="0"/>
              <a:t> (aber höhere Rechenzeit)</a:t>
            </a:r>
          </a:p>
          <a:p>
            <a:r>
              <a:rPr lang="de-CH" noProof="0"/>
              <a:t>Maximale Tiefe: Begrenzte Tiefe verhindert zu komplexe Bäume -&gt; reduziert </a:t>
            </a:r>
            <a:r>
              <a:rPr lang="de-CH" noProof="0" err="1"/>
              <a:t>Overfitting</a:t>
            </a:r>
            <a:endParaRPr lang="de-CH" noProof="0"/>
          </a:p>
          <a:p>
            <a:r>
              <a:rPr lang="de-CH" noProof="0"/>
              <a:t>Mindestgrösse für Splits: Höhere Werte -&gt; weniger </a:t>
            </a:r>
            <a:r>
              <a:rPr lang="de-CH" noProof="0" err="1"/>
              <a:t>Overfitting</a:t>
            </a:r>
            <a:r>
              <a:rPr lang="de-CH" noProof="0"/>
              <a:t>, aber Gefahr von </a:t>
            </a:r>
            <a:r>
              <a:rPr lang="de-CH" noProof="0" err="1"/>
              <a:t>Underfitting</a:t>
            </a:r>
            <a:r>
              <a:rPr lang="de-CH" noProof="0"/>
              <a:t> bei zu hohen Werten</a:t>
            </a:r>
          </a:p>
          <a:p>
            <a:endParaRPr lang="de-CH" noProof="0"/>
          </a:p>
          <a:p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6914554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0F4A9-A278-F3DF-7DC3-E0D42BA68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/>
              <a:t>Ausführungen unserer Hyperparameter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3F446-77B1-64D0-1750-9EAD60137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CH" noProof="0"/>
              <a:t>Schnelles Modell ist nicht von grosser Relevanz, da es tendenziell seltener gebraucht wird und in der Regel nicht innert Sekunden entscheiden muss → Gute Entscheidungen &gt; Effizienz</a:t>
            </a:r>
          </a:p>
          <a:p>
            <a:r>
              <a:rPr lang="de-CH" noProof="0"/>
              <a:t>1000 </a:t>
            </a:r>
            <a:r>
              <a:rPr lang="de-CH" noProof="0" err="1"/>
              <a:t>Trees</a:t>
            </a:r>
            <a:r>
              <a:rPr lang="de-CH" noProof="0"/>
              <a:t> ermöglichen sehr stabiles Modell, das die Komplexität der Daten sehr gut erfasst</a:t>
            </a:r>
          </a:p>
          <a:p>
            <a:r>
              <a:rPr lang="de-CH" noProof="0"/>
              <a:t>Tiefe / Ebenen-Begrenzung bei 18 verhindert zu komplexe Bäume, keine Einbussen bei den Vorhersagen gegenüber keiner Begrenzung</a:t>
            </a:r>
          </a:p>
          <a:p>
            <a:r>
              <a:rPr lang="de-CH" noProof="0"/>
              <a:t>Mindestgrösse für Splits bei 7 verhindert Überanpassung an einzelne Unternehmen, es soll komplexe Muster verstehen, aber keine einzelnen Unternehmen auswendig lernen → </a:t>
            </a:r>
            <a:r>
              <a:rPr lang="de-CH" noProof="0" err="1"/>
              <a:t>Overfitting</a:t>
            </a:r>
            <a:r>
              <a:rPr lang="de-CH" noProof="0"/>
              <a:t> verhindert und trotzdem gute Erfassung der Komplexität</a:t>
            </a:r>
          </a:p>
          <a:p>
            <a:r>
              <a:rPr lang="de-CH" noProof="0"/>
              <a:t>Genereller Einfluss der Hyperparameter bei Random Forest ist eher klein bei unseren Daten, solang sie sich in einem normalen Rahmen bewegen</a:t>
            </a:r>
          </a:p>
        </p:txBody>
      </p:sp>
    </p:spTree>
    <p:extLst>
      <p:ext uri="{BB962C8B-B14F-4D97-AF65-F5344CB8AC3E}">
        <p14:creationId xmlns:p14="http://schemas.microsoft.com/office/powerpoint/2010/main" val="39179471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7C214-B7C0-26D4-3B5D-D7C21CF5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 err="1"/>
              <a:t>Oversampling</a:t>
            </a:r>
            <a:endParaRPr lang="de-CH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D9BEA-7507-67E8-0A07-0E95A0CC3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noProof="0" err="1"/>
              <a:t>Oversampling</a:t>
            </a:r>
            <a:r>
              <a:rPr lang="de-CH" noProof="0"/>
              <a:t> wurde probiert, aber macht das Modell zu pessimistisch und wir möchten tendenziell nicht viele </a:t>
            </a:r>
            <a:r>
              <a:rPr lang="de-CH" noProof="0" err="1"/>
              <a:t>False</a:t>
            </a:r>
            <a:r>
              <a:rPr lang="de-CH" noProof="0"/>
              <a:t> Negatives verursachen -&gt; sonst zu viele verpasste Chancen und wie vorher festgestellt überwiegt Gewinn den Verlust bei einer Investition</a:t>
            </a:r>
          </a:p>
          <a:p>
            <a:r>
              <a:rPr lang="de-CH" noProof="0"/>
              <a:t>Minderheitsklasse (not </a:t>
            </a:r>
            <a:r>
              <a:rPr lang="de-CH" noProof="0" err="1"/>
              <a:t>successful</a:t>
            </a:r>
            <a:r>
              <a:rPr lang="de-CH" noProof="0"/>
              <a:t>) ist schon deutlich vertreten mit ca. 35%  -&gt; Auch das spricht gegen </a:t>
            </a:r>
            <a:r>
              <a:rPr lang="de-CH" noProof="0" err="1"/>
              <a:t>Oversampling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4092690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E73B3B-0188-E04F-2973-826A601961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E68A7-D15B-CD63-F22E-89C07018C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/>
              <a:t>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9B70D-12D4-79F7-9F62-6AE79E019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noProof="0"/>
              <a:t>PCA wurde ebenfalls ausprobiert – mit diversen Hyperparametern → konnte die Komplexität der Daten jedoch nicht erfassen.</a:t>
            </a:r>
          </a:p>
          <a:p>
            <a:r>
              <a:rPr lang="de-CH" noProof="0"/>
              <a:t>Mit nur 9 Features lohnt sich PCA kaum.</a:t>
            </a:r>
          </a:p>
          <a:p>
            <a:r>
              <a:rPr lang="de-CH" noProof="0"/>
              <a:t>Kategoriale Features wie State oder </a:t>
            </a:r>
            <a:r>
              <a:rPr lang="de-CH" noProof="0" err="1"/>
              <a:t>BusinessField</a:t>
            </a:r>
            <a:r>
              <a:rPr lang="de-CH" noProof="0"/>
              <a:t> werden </a:t>
            </a:r>
            <a:r>
              <a:rPr lang="de-CH" noProof="0" err="1"/>
              <a:t>One</a:t>
            </a:r>
            <a:r>
              <a:rPr lang="de-CH" noProof="0"/>
              <a:t>-Hot </a:t>
            </a:r>
            <a:r>
              <a:rPr lang="de-CH" noProof="0" err="1"/>
              <a:t>encoded</a:t>
            </a:r>
            <a:r>
              <a:rPr lang="de-CH" noProof="0"/>
              <a:t>, was die Dimensionalität unnötig stark erhöht.</a:t>
            </a:r>
          </a:p>
          <a:p>
            <a:r>
              <a:rPr lang="de-CH" noProof="0"/>
              <a:t>Deutlich geringere Erklärbarkeit, die für ein VC-Unternehmen durchaus relevant sein könnte.</a:t>
            </a:r>
          </a:p>
          <a:p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2905021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31A06-274A-FC00-A8F8-6C4575DE3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/>
              <a:t>Erhöhung des Threshold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5E376-9005-163D-9AE4-25883570B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85000" lnSpcReduction="20000"/>
          </a:bodyPr>
          <a:lstStyle/>
          <a:p>
            <a:r>
              <a:rPr lang="de-CH" sz="3300" noProof="0"/>
              <a:t>Ursprünglich wurde der Threshold auf 0.58 / 0.65 erhöht, um </a:t>
            </a:r>
            <a:r>
              <a:rPr lang="de-CH" sz="3300" noProof="0" err="1"/>
              <a:t>False</a:t>
            </a:r>
            <a:r>
              <a:rPr lang="de-CH" sz="3300" noProof="0"/>
              <a:t> Positives zu minimieren und die Precision zu maximieren (beste Precision war 0.87 bei einem Threshold von 0.65)</a:t>
            </a:r>
          </a:p>
          <a:p>
            <a:r>
              <a:rPr lang="de-CH" sz="3300" noProof="0"/>
              <a:t>Das hätte Sinn gemacht, wenn 65 % der Startups im Datensatz gescheitert wären, wie es in der Realität oft der Fall ist</a:t>
            </a:r>
          </a:p>
          <a:p>
            <a:r>
              <a:rPr lang="de-CH" sz="3300" noProof="0"/>
              <a:t>Unser Datensatz enthält aber nur ca. 35 % gescheiterte Startups, daher ist das Vermeiden von </a:t>
            </a:r>
            <a:r>
              <a:rPr lang="de-CH" sz="3300" noProof="0" err="1"/>
              <a:t>False</a:t>
            </a:r>
            <a:r>
              <a:rPr lang="de-CH" sz="3300" noProof="0"/>
              <a:t> Positives weniger relevant</a:t>
            </a:r>
          </a:p>
          <a:p>
            <a:r>
              <a:rPr lang="de-CH" sz="3300" noProof="0"/>
              <a:t>Stattdessen ist es wichtiger, </a:t>
            </a:r>
            <a:r>
              <a:rPr lang="de-CH" sz="3300" noProof="0" err="1"/>
              <a:t>False</a:t>
            </a:r>
            <a:r>
              <a:rPr lang="de-CH" sz="3300" noProof="0"/>
              <a:t> Negatives zu reduzieren, um keine erfolgreichen Startups zu verpassen – verpasste Chancen wären für MYVC problematischer</a:t>
            </a:r>
          </a:p>
          <a:p>
            <a:r>
              <a:rPr lang="de-CH" sz="3300" noProof="0"/>
              <a:t>Auch ohne Threshold-Anpassung erreichen wir eine gute Precision bei gleichzeitig starkem Recall</a:t>
            </a:r>
          </a:p>
          <a:p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9956140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9A15A-2EF3-05DF-40AF-9FD3DFD32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57857" cy="1325563"/>
          </a:xfrm>
        </p:spPr>
        <p:txBody>
          <a:bodyPr/>
          <a:lstStyle/>
          <a:p>
            <a:r>
              <a:rPr lang="de-CH" noProof="0"/>
              <a:t>Muster Mehr Partner/</a:t>
            </a:r>
            <a:r>
              <a:rPr lang="de-CH" noProof="0" err="1"/>
              <a:t>Contributors</a:t>
            </a:r>
            <a:r>
              <a:rPr lang="de-CH" noProof="0"/>
              <a:t> -&gt; Mehr Erfolg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C1E64-5FB0-895C-7869-414A178F1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de-CH" noProof="0"/>
          </a:p>
          <a:p>
            <a:r>
              <a:rPr lang="de-CH" noProof="0"/>
              <a:t>Mehr Partner/</a:t>
            </a:r>
            <a:r>
              <a:rPr lang="de-CH" noProof="0" err="1"/>
              <a:t>Contributors</a:t>
            </a:r>
            <a:r>
              <a:rPr lang="de-CH" noProof="0"/>
              <a:t> führen tendenziell zu mehr Erfolg – aber nicht in jedem Fall. Der Effekt hängt stark von anderen Faktoren (z. B. Funding) ab.</a:t>
            </a:r>
          </a:p>
          <a:p>
            <a:r>
              <a:rPr lang="de-CH" noProof="0"/>
              <a:t>Im Beispiel mit 3 Partnern und hohem Funding steigt der Erfolg deutlich – bei 7 Partnern und wenig Funding ist der Einfluss hingegen geringer.</a:t>
            </a:r>
          </a:p>
          <a:p>
            <a:r>
              <a:rPr lang="de-CH" noProof="0"/>
              <a:t>Der Effekt von Partnern ist nicht isoliert zu betrachten – Gleiches gilt für </a:t>
            </a:r>
            <a:r>
              <a:rPr lang="de-CH" noProof="0" err="1"/>
              <a:t>Contributors</a:t>
            </a:r>
            <a:r>
              <a:rPr lang="de-CH" noProof="0"/>
              <a:t>.</a:t>
            </a:r>
          </a:p>
          <a:p>
            <a:r>
              <a:rPr lang="de-CH" noProof="0"/>
              <a:t>Trotzdem zeigt sich klar die Tendenz: Mehr Partner/</a:t>
            </a:r>
            <a:r>
              <a:rPr lang="de-CH" noProof="0" err="1"/>
              <a:t>Contributors</a:t>
            </a:r>
            <a:r>
              <a:rPr lang="de-CH" noProof="0"/>
              <a:t> -&gt; mehr Erfolg. Auch wenn wenig Funding vorhanden ist, spricht eine hohe Anzahl Partner weiterhin für mehr Erfolg – einfach schwächer ausgeprägt.</a:t>
            </a:r>
            <a:br>
              <a:rPr lang="de-CH" noProof="0"/>
            </a:br>
            <a:endParaRPr lang="de-CH" noProof="0"/>
          </a:p>
          <a:p>
            <a:endParaRPr lang="de-CH" noProof="0"/>
          </a:p>
          <a:p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8916954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D26D6-AD98-BAC4-2758-9542D44D3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/>
              <a:t>Anhang Muster Mehr Partner -&gt; Mehr Erfolg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D0F3AD-6464-8BA1-D56C-43E82F212D08}"/>
              </a:ext>
            </a:extLst>
          </p:cNvPr>
          <p:cNvSpPr txBox="1"/>
          <p:nvPr/>
        </p:nvSpPr>
        <p:spPr>
          <a:xfrm>
            <a:off x="331688" y="1333425"/>
            <a:ext cx="27174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noProof="0"/>
              <a:t>Hier drückt </a:t>
            </a:r>
            <a:r>
              <a:rPr lang="de-CH" noProof="0" err="1"/>
              <a:t>NumPartners</a:t>
            </a:r>
            <a:r>
              <a:rPr lang="de-CH" noProof="0"/>
              <a:t> nur  schwach nach oben, obwohl 7 Partner</a:t>
            </a:r>
          </a:p>
        </p:txBody>
      </p:sp>
      <p:pic>
        <p:nvPicPr>
          <p:cNvPr id="1026" name="Picture 2" descr="Uploaded image">
            <a:extLst>
              <a:ext uri="{FF2B5EF4-FFF2-40B4-BE49-F238E27FC236}">
                <a16:creationId xmlns:a16="http://schemas.microsoft.com/office/drawing/2014/main" id="{DFF53C44-4BCF-96B1-2B5B-5C648754C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859" y="2371973"/>
            <a:ext cx="3232200" cy="424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5CFDF9-B4B1-D734-34F5-0A53CE625AE3}"/>
              </a:ext>
            </a:extLst>
          </p:cNvPr>
          <p:cNvSpPr txBox="1"/>
          <p:nvPr/>
        </p:nvSpPr>
        <p:spPr>
          <a:xfrm>
            <a:off x="3534859" y="1315066"/>
            <a:ext cx="26356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noProof="0"/>
              <a:t>Hier drückt </a:t>
            </a:r>
            <a:r>
              <a:rPr lang="de-CH" noProof="0" err="1"/>
              <a:t>NumPartners</a:t>
            </a:r>
            <a:r>
              <a:rPr lang="de-CH" noProof="0"/>
              <a:t> stark nach oben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AF904D-2B2B-9184-C49F-92B0170BF3F7}"/>
              </a:ext>
            </a:extLst>
          </p:cNvPr>
          <p:cNvSpPr txBox="1"/>
          <p:nvPr/>
        </p:nvSpPr>
        <p:spPr>
          <a:xfrm>
            <a:off x="3049121" y="3244334"/>
            <a:ext cx="609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de-CH" b="0" i="0" u="none" strike="noStrike" noProof="0">
              <a:solidFill>
                <a:srgbClr val="000000"/>
              </a:solidFill>
              <a:effectLst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CB437CD-052A-CB6A-B40D-20BFD6A2B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790" y="2686698"/>
            <a:ext cx="5342911" cy="35181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96F4A65-579D-96E2-CA6F-2339D0E02787}"/>
              </a:ext>
            </a:extLst>
          </p:cNvPr>
          <p:cNvSpPr txBox="1"/>
          <p:nvPr/>
        </p:nvSpPr>
        <p:spPr>
          <a:xfrm>
            <a:off x="7910916" y="1601288"/>
            <a:ext cx="2635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noProof="0" err="1"/>
              <a:t>Explain</a:t>
            </a:r>
            <a:r>
              <a:rPr lang="de-CH" noProof="0"/>
              <a:t> Model Widget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F3DDCB1-505B-9DFB-6DE4-98CEC7BCB4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306" y="2391692"/>
            <a:ext cx="3224926" cy="392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6938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2DF78-7F77-4AFF-B10D-4C829C044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/>
              <a:t>Muster Wenig Funding und Milestones -&gt; Wenig Erfolg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3B647-6BB2-556C-6C42-15F8D13D3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CH" sz="2600" noProof="0"/>
              <a:t>Geringes Funding und wenige Milestones wirken im </a:t>
            </a:r>
            <a:r>
              <a:rPr lang="de-CH" sz="2600" noProof="0" err="1"/>
              <a:t>Explain</a:t>
            </a:r>
            <a:r>
              <a:rPr lang="de-CH" sz="2600" noProof="0"/>
              <a:t> Model klar negativ auf die Erfolgswahrscheinlichkeit.</a:t>
            </a:r>
          </a:p>
          <a:p>
            <a:r>
              <a:rPr lang="de-CH" sz="2600" noProof="0"/>
              <a:t>Gleichzeitig zeigen sich auch hier gemischte rote und blaue Punkte – der Einfluss ist also klar vom Kontext anderer Features abhängig.</a:t>
            </a:r>
          </a:p>
          <a:p>
            <a:r>
              <a:rPr lang="de-CH" sz="2600" noProof="0"/>
              <a:t>Wie zuvor bei </a:t>
            </a:r>
            <a:r>
              <a:rPr lang="de-CH" sz="2600" noProof="0" err="1"/>
              <a:t>NumPartners</a:t>
            </a:r>
            <a:r>
              <a:rPr lang="de-CH" sz="2600" noProof="0"/>
              <a:t> beobachtet, gilt auch hier: Ein eigentlich „gutes“ Feature (z. B. viele Milestones) hat nur dann starken positiven Einfluss, wenn es von weiteren Erfolgssignalen gestützt wird.</a:t>
            </a:r>
          </a:p>
          <a:p>
            <a:r>
              <a:rPr lang="de-CH" sz="2600" noProof="0"/>
              <a:t>Umgekehrt: Wenn andere Merkmale negativ sind, kann ein starkes Einzelmerkmal den negativen Gesamteindruck nur begrenzt ausgleichen.</a:t>
            </a:r>
          </a:p>
          <a:p>
            <a:r>
              <a:rPr lang="de-CH" sz="2600" noProof="0"/>
              <a:t>Das Modell trifft Entscheidungen immer auf Basis des Zusammenspiels aller Merkmale, nicht auf Basis isolierter Werte.</a:t>
            </a:r>
          </a:p>
        </p:txBody>
      </p:sp>
    </p:spTree>
    <p:extLst>
      <p:ext uri="{BB962C8B-B14F-4D97-AF65-F5344CB8AC3E}">
        <p14:creationId xmlns:p14="http://schemas.microsoft.com/office/powerpoint/2010/main" val="21488440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44B4F-404A-E007-8660-AFA050220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/>
              <a:t>Ältere Startups → mehr Erfolg, ABER: sehr alte Start </a:t>
            </a:r>
            <a:r>
              <a:rPr lang="de-CH" noProof="0" err="1"/>
              <a:t>Ups</a:t>
            </a:r>
            <a:r>
              <a:rPr lang="de-CH" noProof="0"/>
              <a:t> sind selten erfolgreich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3AF21-F394-F97B-E244-393834A41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406" y="1600702"/>
            <a:ext cx="8305800" cy="5032375"/>
          </a:xfrm>
        </p:spPr>
        <p:txBody>
          <a:bodyPr>
            <a:normAutofit lnSpcReduction="10000"/>
          </a:bodyPr>
          <a:lstStyle/>
          <a:p>
            <a:endParaRPr lang="de-CH" noProof="0"/>
          </a:p>
          <a:p>
            <a:r>
              <a:rPr lang="de-CH" noProof="0"/>
              <a:t>Der unten gezeigte Ausschnitt aus dem </a:t>
            </a:r>
            <a:r>
              <a:rPr lang="de-CH" noProof="0" err="1"/>
              <a:t>Explain</a:t>
            </a:r>
            <a:r>
              <a:rPr lang="de-CH" noProof="0"/>
              <a:t>-Model für das Alter zeigt deutlich: Ein höheres Alter (rote Punkte) hat tendenziell einen positiven Einfluss auf den Erfolg.</a:t>
            </a:r>
          </a:p>
          <a:p>
            <a:r>
              <a:rPr lang="de-CH" noProof="0"/>
              <a:t>Allerdings gibt es gegen Links starke Ausreisser, welche einen negativen Impact haben, bei einem kurzen Blick auf die Daten fällt auf, dass sehr alte Start </a:t>
            </a:r>
            <a:r>
              <a:rPr lang="de-CH" noProof="0" err="1"/>
              <a:t>Ups</a:t>
            </a:r>
            <a:r>
              <a:rPr lang="de-CH" noProof="0"/>
              <a:t> fast nie erfolgreich sind, was auch die These erklärt, dass sehr alte Unternehmen selten erfolgreich sind</a:t>
            </a:r>
          </a:p>
          <a:p>
            <a:r>
              <a:rPr lang="de-CH" noProof="0"/>
              <a:t>Also lässt sich sagen, ein gewisses Alter ist von Vorteil, solange das Start Up nicht zu alt 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F2A42-1BFE-E3FE-7472-69E493EC7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617" y="3054274"/>
            <a:ext cx="4763516" cy="4927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07274E-215C-97CD-4A8B-84A733B8B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6880" y="1443789"/>
            <a:ext cx="2663982" cy="473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719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2C69B-E54E-B111-FEA7-3FE20030D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/>
              <a:t>Startups in </a:t>
            </a:r>
            <a:r>
              <a:rPr lang="de-CH" noProof="0" err="1"/>
              <a:t>Nichenbranchen</a:t>
            </a:r>
            <a:r>
              <a:rPr lang="de-CH" noProof="0"/>
              <a:t> sind selten erfolgreich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C6E7C-52DF-8B60-3028-4D90F6D02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noProof="0"/>
          </a:p>
          <a:p>
            <a:r>
              <a:rPr lang="de-CH" noProof="0"/>
              <a:t>Häufig vertretene Branchen wie Software, Web, Mobile und Enterprise zeigen tendenziell einen positiven oder gemischten Einfluss. Diese Branchen machen den Grossteil aller Startups aus.</a:t>
            </a:r>
          </a:p>
          <a:p>
            <a:r>
              <a:rPr lang="de-CH" noProof="0"/>
              <a:t>Kleinere Branchen wie </a:t>
            </a:r>
            <a:r>
              <a:rPr lang="de-CH" noProof="0" err="1"/>
              <a:t>Cleantech</a:t>
            </a:r>
            <a:r>
              <a:rPr lang="de-CH" noProof="0"/>
              <a:t>, Finance, Education oder unbekannte Kategorien (</a:t>
            </a:r>
            <a:r>
              <a:rPr lang="de-CH" noProof="0" err="1"/>
              <a:t>other</a:t>
            </a:r>
            <a:r>
              <a:rPr lang="de-CH" noProof="0"/>
              <a:t>) haben meist einen negativen Einfluss auf den Erfolg.</a:t>
            </a:r>
            <a:br>
              <a:rPr lang="de-CH" noProof="0"/>
            </a:br>
            <a:r>
              <a:rPr lang="de-CH" noProof="0"/>
              <a:t>-&gt; Das deutet darauf hin, dass es in Nischenbranchen schwieriger ist, erfolgreich zu sein.</a:t>
            </a:r>
          </a:p>
          <a:p>
            <a:endParaRPr lang="de-CH" noProof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5E00ED-3AAB-BAA2-5B6A-4EF4DE743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02086"/>
            <a:ext cx="6184900" cy="622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B2CB47-9503-C46D-CA76-39640346F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100" y="6156910"/>
            <a:ext cx="55499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07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46029D-0C67-17D6-A3D5-7C691B63A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Aggregate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228345-539E-2293-3B5A-8DF0D27D2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/>
              <a:t>Aggregate ermöglicht es, Zeilen von Daten zu gruppieren und Berechnungen durchzuführen. </a:t>
            </a:r>
          </a:p>
          <a:p>
            <a:r>
              <a:rPr lang="de-CH"/>
              <a:t>Hier (Aggregate 3) wird z.B. </a:t>
            </a:r>
            <a:r>
              <a:rPr lang="de-CH" err="1"/>
              <a:t>company_id_milestones</a:t>
            </a:r>
            <a:r>
              <a:rPr lang="de-CH"/>
              <a:t> gruppiert, sodass alle Zeilen mit demselben Wert in eine Spalte zusammengefasst werden.</a:t>
            </a:r>
          </a:p>
          <a:p>
            <a:r>
              <a:rPr lang="de-CH"/>
              <a:t>Bei Aggregate 1 wird </a:t>
            </a:r>
            <a:r>
              <a:rPr lang="de-CH" err="1"/>
              <a:t>company_id_funding</a:t>
            </a:r>
            <a:r>
              <a:rPr lang="de-CH"/>
              <a:t> gruppiert. </a:t>
            </a:r>
          </a:p>
          <a:p>
            <a:r>
              <a:rPr lang="de-CH"/>
              <a:t>Bei Aggregate 3 wird für </a:t>
            </a:r>
            <a:r>
              <a:rPr lang="de-CH" err="1"/>
              <a:t>amount_milestones</a:t>
            </a:r>
            <a:r>
              <a:rPr lang="de-CH"/>
              <a:t>, </a:t>
            </a:r>
            <a:r>
              <a:rPr lang="de-CH" err="1"/>
              <a:t>days_from_first_to_last_milestone</a:t>
            </a:r>
            <a:r>
              <a:rPr lang="de-CH"/>
              <a:t> ein AVG (Durchschnitt) angewendet.</a:t>
            </a:r>
          </a:p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59138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B943C-B173-99DE-AEA7-08A8C347F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Wohlhabende Bundesstaaten führen eher zu Erfolg als ärmere Bundesstaaten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08A3B-6E57-7A07-64C1-C0F619D93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/>
              <a:t>Bundesstaaten wie New York / </a:t>
            </a:r>
            <a:r>
              <a:rPr lang="de-CH" err="1"/>
              <a:t>Masachusetts</a:t>
            </a:r>
            <a:r>
              <a:rPr lang="de-CH"/>
              <a:t>, die ein sehr hohes BIP pro Kopf aufweisen verbessern deutlich die Chance für ein Start Up erfolgreich zu werden</a:t>
            </a:r>
          </a:p>
          <a:p>
            <a:endParaRPr lang="de-CH"/>
          </a:p>
          <a:p>
            <a:pPr marL="0" indent="0">
              <a:buNone/>
            </a:pPr>
            <a:endParaRPr lang="de-CH"/>
          </a:p>
          <a:p>
            <a:r>
              <a:rPr lang="de-CH"/>
              <a:t>Bundesstaaten wie Ohio oder Pennsylvania, die ein tieferes BIP pro Kopf aufweisen führen zu weniger Erfolg bei Start </a:t>
            </a:r>
            <a:r>
              <a:rPr lang="de-CH" err="1"/>
              <a:t>Ups</a:t>
            </a:r>
            <a:endParaRPr lang="de-CH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95C2D7-A756-BB28-4E8C-345A474E7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08" y="3098800"/>
            <a:ext cx="5524500" cy="660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3C7308-FC3E-9211-4C71-16C145361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43250"/>
            <a:ext cx="5321300" cy="571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871B5C-1C46-39F5-6B0F-6A2829E2E2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616" y="5167312"/>
            <a:ext cx="4889500" cy="660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DD8DD0-50D0-81EB-FD11-70313DE614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5227470"/>
            <a:ext cx="49022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717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6B651-FB53-C865-65AD-A82F13ABA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Mehr Partner -&gt; Mehr erreichte Milestones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E0D10-B249-4833-10B1-67416E37F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/>
              <a:t>Unternehmen die mehr Partner haben erreichen mehr Milestones</a:t>
            </a:r>
          </a:p>
          <a:p>
            <a:r>
              <a:rPr lang="de-CH"/>
              <a:t>Diese Feststellung hat keinen direkten Einfluss auf den Erfolg, allerdings zeigt es wie wichtig die Anzahl der Partner ist</a:t>
            </a:r>
          </a:p>
          <a:p>
            <a:r>
              <a:rPr lang="de-CH" err="1"/>
              <a:t>NumPartners</a:t>
            </a:r>
            <a:r>
              <a:rPr lang="de-CH"/>
              <a:t> korreliert relativ stark positiv mit der Anzahl erreichter Milestones</a:t>
            </a:r>
          </a:p>
          <a:p>
            <a:endParaRPr lang="de-CH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05FAE6-DBA7-074D-CA93-20988E395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09578"/>
            <a:ext cx="9444646" cy="52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3457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EA92A-A554-D475-B8C7-D5BA68D40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Netzwerk&gt;Geld&gt;Ort/Branche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555EC-3CDD-AA57-FF68-55B04E232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/>
              <a:t>Generell lässt sich aus der Feature </a:t>
            </a:r>
            <a:r>
              <a:rPr lang="de-CH" err="1"/>
              <a:t>Importance</a:t>
            </a:r>
            <a:r>
              <a:rPr lang="de-CH"/>
              <a:t> und den vorherigen Feststellungen rauslesen, dass das Netzwerk (Anzahl Partner, </a:t>
            </a:r>
            <a:r>
              <a:rPr lang="de-CH" err="1"/>
              <a:t>Contributor</a:t>
            </a:r>
            <a:r>
              <a:rPr lang="de-CH"/>
              <a:t> etc.) mit Abstand am wichtigsten sind, dies belegt auch die Feature </a:t>
            </a:r>
            <a:r>
              <a:rPr lang="de-CH" err="1"/>
              <a:t>Importance</a:t>
            </a:r>
            <a:r>
              <a:rPr lang="de-CH"/>
              <a:t>, siehe Anhang (nächster Slide)</a:t>
            </a:r>
          </a:p>
          <a:p>
            <a:r>
              <a:rPr lang="de-CH"/>
              <a:t>Aber auch das Geld (Funding) sollte nicht vernachlässigt werden, so beeinflusst das erhaltene Geld auch stark, wie gross der positive Impact vom Netzwerk ist</a:t>
            </a:r>
          </a:p>
          <a:p>
            <a:r>
              <a:rPr lang="de-CH"/>
              <a:t>Die Branche / der Standort haben zwar auch einen Einfluss, aber er ist verhältnismässig untergeordnet</a:t>
            </a:r>
          </a:p>
        </p:txBody>
      </p:sp>
    </p:spTree>
    <p:extLst>
      <p:ext uri="{BB962C8B-B14F-4D97-AF65-F5344CB8AC3E}">
        <p14:creationId xmlns:p14="http://schemas.microsoft.com/office/powerpoint/2010/main" val="995850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E7D06-485D-748C-80BA-5D0ED7649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Anhang Netzwerk&gt;Branche&gt;Ort/Geld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1A14A28-32D3-51B5-A777-D71772BD26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05368"/>
            <a:ext cx="8557433" cy="36106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2FA65F-683E-7CF2-6AF9-301A572BCFCB}"/>
              </a:ext>
            </a:extLst>
          </p:cNvPr>
          <p:cNvSpPr txBox="1"/>
          <p:nvPr/>
        </p:nvSpPr>
        <p:spPr>
          <a:xfrm>
            <a:off x="838200" y="1491916"/>
            <a:ext cx="8402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/>
              <a:t>Feature </a:t>
            </a:r>
            <a:r>
              <a:rPr lang="de-CH" err="1"/>
              <a:t>Importance</a:t>
            </a:r>
            <a:r>
              <a:rPr lang="de-CH"/>
              <a:t> Widget</a:t>
            </a:r>
          </a:p>
        </p:txBody>
      </p:sp>
    </p:spTree>
    <p:extLst>
      <p:ext uri="{BB962C8B-B14F-4D97-AF65-F5344CB8AC3E}">
        <p14:creationId xmlns:p14="http://schemas.microsoft.com/office/powerpoint/2010/main" val="334275524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8CA27-16DB-562C-FD39-01CFEB4F0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777105"/>
            <a:ext cx="11353800" cy="1043782"/>
          </a:xfrm>
        </p:spPr>
        <p:txBody>
          <a:bodyPr>
            <a:normAutofit fontScale="90000"/>
          </a:bodyPr>
          <a:lstStyle/>
          <a:p>
            <a:r>
              <a:rPr lang="de-CH" sz="4800" b="1" noProof="0"/>
              <a:t>Berechnungen und Ausführungen zu </a:t>
            </a:r>
            <a:r>
              <a:rPr lang="de-CH" sz="4800" b="1" noProof="0" err="1"/>
              <a:t>Präsentationsslides</a:t>
            </a:r>
            <a:endParaRPr lang="de-CH" sz="4800" b="1" noProof="0"/>
          </a:p>
        </p:txBody>
      </p:sp>
    </p:spTree>
    <p:extLst>
      <p:ext uri="{BB962C8B-B14F-4D97-AF65-F5344CB8AC3E}">
        <p14:creationId xmlns:p14="http://schemas.microsoft.com/office/powerpoint/2010/main" val="1458017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38CBD-47EE-A76B-6F2D-6BE5D5D52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/>
              <a:t>Slide 3 - Wir haben die Lösung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B8352-BADD-DCC2-C003-8D5FA0B5E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noProof="0"/>
              <a:t>83% Erfolgsquote bezieht sich auf Precision von Klasse 1, also Verhältnis von True Positives zu allen als Positives eingestuften</a:t>
            </a:r>
          </a:p>
          <a:p>
            <a:r>
              <a:rPr lang="de-CH" noProof="0"/>
              <a:t>Über 50% weniger Fehlinvestitionen und 50% mehr Gewinn bezieht sich auf Slide 5 – Kostenberechnung / Szenario mit 100 Investitionen</a:t>
            </a:r>
          </a:p>
        </p:txBody>
      </p:sp>
    </p:spTree>
    <p:extLst>
      <p:ext uri="{BB962C8B-B14F-4D97-AF65-F5344CB8AC3E}">
        <p14:creationId xmlns:p14="http://schemas.microsoft.com/office/powerpoint/2010/main" val="23091094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49954-CC24-AA9E-4E1F-1C3E2EE6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/>
              <a:t>Slide 5 - Kostenberechnung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01E13-9583-BA29-A2E7-2D2AC07BB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noProof="0"/>
              <a:t>Gemäss verschiedenen Quellen liegt der Verlust bei Investments von VC Unternehmen bei ca. 80%, da bei der Liquidation manchmal doch noch Mittel verfügbar sind, die an die Aktionäre verteilt werden können etc. </a:t>
            </a:r>
          </a:p>
          <a:p>
            <a:r>
              <a:rPr lang="de-CH" noProof="0"/>
              <a:t>40% Aufschlag für diverse restliche Kosten wie Betrieb, Opportunitätskosten für gebundenes Kapital, Due </a:t>
            </a:r>
            <a:r>
              <a:rPr lang="de-CH" noProof="0" err="1"/>
              <a:t>Dilligence</a:t>
            </a:r>
            <a:endParaRPr lang="de-CH" noProof="0"/>
          </a:p>
          <a:p>
            <a:r>
              <a:rPr lang="de-CH" noProof="0"/>
              <a:t>300% Rendite ist eher konservativ geschätzt, das kommt stark darauf an, in welcher Phase </a:t>
            </a:r>
            <a:r>
              <a:rPr lang="de-CH" noProof="0" err="1"/>
              <a:t>MyVC</a:t>
            </a:r>
            <a:r>
              <a:rPr lang="de-CH" noProof="0"/>
              <a:t> investiert, wir rechnen konservativ</a:t>
            </a:r>
          </a:p>
        </p:txBody>
      </p:sp>
    </p:spTree>
    <p:extLst>
      <p:ext uri="{BB962C8B-B14F-4D97-AF65-F5344CB8AC3E}">
        <p14:creationId xmlns:p14="http://schemas.microsoft.com/office/powerpoint/2010/main" val="204708183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04393-FF73-FA84-588F-560113043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/>
              <a:t>Slide 14 - Vergleich mit Konstante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A6D40-BB22-1BC6-315D-31DFE5414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noProof="0"/>
              <a:t>Hier wurden alle 877 Unternehmen berücksichtigt</a:t>
            </a:r>
          </a:p>
          <a:p>
            <a:r>
              <a:rPr lang="de-CH" noProof="0"/>
              <a:t>Rendite pro Unternehmen wurde wie folgt berechnet: (</a:t>
            </a:r>
            <a:r>
              <a:rPr lang="de-CH" noProof="0" err="1"/>
              <a:t>False</a:t>
            </a:r>
            <a:r>
              <a:rPr lang="de-CH" noProof="0"/>
              <a:t> Positives * 120 + True Positives * -300) / 877</a:t>
            </a:r>
          </a:p>
          <a:p>
            <a:r>
              <a:rPr lang="de-CH" noProof="0"/>
              <a:t>So sieht man für jeden Vorschlag, den das Unternehmen erhält die durchschnittliche Rendite, so ist unser Random Forest auch dann überlegen, wenn </a:t>
            </a:r>
            <a:r>
              <a:rPr lang="de-CH" noProof="0" err="1"/>
              <a:t>MyVC</a:t>
            </a:r>
            <a:r>
              <a:rPr lang="de-CH" noProof="0"/>
              <a:t> unlimitiert Kapital zur Verfügung hätte</a:t>
            </a:r>
          </a:p>
        </p:txBody>
      </p:sp>
    </p:spTree>
    <p:extLst>
      <p:ext uri="{BB962C8B-B14F-4D97-AF65-F5344CB8AC3E}">
        <p14:creationId xmlns:p14="http://schemas.microsoft.com/office/powerpoint/2010/main" val="2002242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7ACDE-5E71-737D-BE7C-BE558CCCC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88A277-8DBE-3327-35A0-E9B0FA639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Aggregate</a:t>
            </a:r>
          </a:p>
        </p:txBody>
      </p:sp>
      <p:pic>
        <p:nvPicPr>
          <p:cNvPr id="5" name="Inhaltsplatzhalter 4" descr="Ein Bild, das Screenshot, Text enthält.&#10;&#10;KI-generierte Inhalte können fehlerhaft sein.">
            <a:extLst>
              <a:ext uri="{FF2B5EF4-FFF2-40B4-BE49-F238E27FC236}">
                <a16:creationId xmlns:a16="http://schemas.microsoft.com/office/drawing/2014/main" id="{FB442F20-C5A8-13EF-7F89-2DDA0D164E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9864"/>
            <a:ext cx="12192000" cy="3378136"/>
          </a:xfrm>
        </p:spPr>
      </p:pic>
      <p:pic>
        <p:nvPicPr>
          <p:cNvPr id="7" name="Grafik 6" descr="Ein Bild, das Text, Screenshot, Zahl enthält.&#10;&#10;KI-generierte Inhalte können fehlerhaft sein.">
            <a:extLst>
              <a:ext uri="{FF2B5EF4-FFF2-40B4-BE49-F238E27FC236}">
                <a16:creationId xmlns:a16="http://schemas.microsoft.com/office/drawing/2014/main" id="{5FACC319-83FC-76C5-592A-5E281AD6B5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800591"/>
            <a:ext cx="12192001" cy="167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580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4D35EF-852F-DCDF-43EA-0533430A4A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25F722-71ED-DAD8-7640-A28DCE7C1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err="1"/>
              <a:t>Joins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3E3F1C-1D6E-A64E-9570-6DB47EEEE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/>
              <a:t>Bein einem </a:t>
            </a:r>
            <a:r>
              <a:rPr lang="de-CH" err="1"/>
              <a:t>Join</a:t>
            </a:r>
            <a:r>
              <a:rPr lang="de-CH"/>
              <a:t>-Schritt werden mehrere Daten aus verschiedenen Datensätzen zusammengeführt, basierend auf verwandten Feldern</a:t>
            </a:r>
          </a:p>
          <a:p>
            <a:r>
              <a:rPr lang="de-CH"/>
              <a:t>Beim </a:t>
            </a:r>
            <a:r>
              <a:rPr lang="de-CH" err="1"/>
              <a:t>Join</a:t>
            </a:r>
            <a:r>
              <a:rPr lang="de-CH"/>
              <a:t> 3 werden die Daten aus dem Datensatz «01 </a:t>
            </a:r>
            <a:r>
              <a:rPr lang="de-CH" err="1"/>
              <a:t>companies</a:t>
            </a:r>
            <a:r>
              <a:rPr lang="de-CH"/>
              <a:t>» mit den Daten aus dem Aggregate 3 (bzw. aus den Daten des Datensatzes «02 </a:t>
            </a:r>
            <a:r>
              <a:rPr lang="de-CH" err="1"/>
              <a:t>funding</a:t>
            </a:r>
            <a:r>
              <a:rPr lang="de-CH"/>
              <a:t> </a:t>
            </a:r>
            <a:r>
              <a:rPr lang="de-CH" err="1"/>
              <a:t>rounds</a:t>
            </a:r>
            <a:r>
              <a:rPr lang="de-CH"/>
              <a:t>») zusammengeführt. Daten bei welchen «</a:t>
            </a:r>
            <a:r>
              <a:rPr lang="de-CH" err="1"/>
              <a:t>company_id</a:t>
            </a:r>
            <a:r>
              <a:rPr lang="de-CH"/>
              <a:t>» übereinstimmt mit «</a:t>
            </a:r>
            <a:r>
              <a:rPr lang="de-CH" err="1"/>
              <a:t>company_id_milestones</a:t>
            </a:r>
            <a:r>
              <a:rPr lang="de-CH"/>
              <a:t>» werden jeweils kombiniert </a:t>
            </a:r>
          </a:p>
          <a:p>
            <a:r>
              <a:rPr lang="de-CH"/>
              <a:t>Beim </a:t>
            </a:r>
            <a:r>
              <a:rPr lang="de-CH" err="1"/>
              <a:t>Join</a:t>
            </a:r>
            <a:r>
              <a:rPr lang="de-CH"/>
              <a:t> 5 ist die Funktionsweise beinahe gleich, nur werden dort jeweils die Daten, wo «</a:t>
            </a:r>
            <a:r>
              <a:rPr lang="de-CH" err="1"/>
              <a:t>company_id</a:t>
            </a:r>
            <a:r>
              <a:rPr lang="de-CH"/>
              <a:t>» mit «</a:t>
            </a:r>
            <a:r>
              <a:rPr lang="de-CH" err="1"/>
              <a:t>company_id</a:t>
            </a:r>
            <a:r>
              <a:rPr lang="de-CH"/>
              <a:t>» übereinstimmen zusammengeführt</a:t>
            </a:r>
          </a:p>
        </p:txBody>
      </p:sp>
    </p:spTree>
    <p:extLst>
      <p:ext uri="{BB962C8B-B14F-4D97-AF65-F5344CB8AC3E}">
        <p14:creationId xmlns:p14="http://schemas.microsoft.com/office/powerpoint/2010/main" val="1659016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D8DF69-CA5C-CFC7-E425-5EB120890E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1A1F53-BF5B-9CD6-1FD8-E1AD51BE3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err="1"/>
              <a:t>Join</a:t>
            </a:r>
            <a:r>
              <a:rPr lang="de-CH"/>
              <a:t> 3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5B55497-6E93-3DB3-D86C-1F2821E79B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2409"/>
            <a:ext cx="12192000" cy="5105592"/>
          </a:xfrm>
        </p:spPr>
      </p:pic>
    </p:spTree>
    <p:extLst>
      <p:ext uri="{BB962C8B-B14F-4D97-AF65-F5344CB8AC3E}">
        <p14:creationId xmlns:p14="http://schemas.microsoft.com/office/powerpoint/2010/main" val="285650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F6FED8-B07E-2C53-B55B-4927A4B06D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8CE273-7E0A-74F7-4914-BFD8ADFDF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7486"/>
            <a:ext cx="10515600" cy="1325563"/>
          </a:xfrm>
        </p:spPr>
        <p:txBody>
          <a:bodyPr/>
          <a:lstStyle/>
          <a:p>
            <a:r>
              <a:rPr lang="de-CH" err="1"/>
              <a:t>Join</a:t>
            </a:r>
            <a:r>
              <a:rPr lang="de-CH"/>
              <a:t> 5</a:t>
            </a:r>
          </a:p>
        </p:txBody>
      </p:sp>
      <p:pic>
        <p:nvPicPr>
          <p:cNvPr id="7" name="Grafik 6" descr="Ein Bild, das Text, Screenshot enthält.&#10;&#10;KI-generierte Inhalte können fehlerhaft sein.">
            <a:extLst>
              <a:ext uri="{FF2B5EF4-FFF2-40B4-BE49-F238E27FC236}">
                <a16:creationId xmlns:a16="http://schemas.microsoft.com/office/drawing/2014/main" id="{3032AEAF-12EC-2E65-E2C0-B3B154F5C7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0372"/>
            <a:ext cx="12192000" cy="595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04922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Larissa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A2D01FB-4EBA-4676-BD2D-A7A20BF83282}">
  <we:reference id="wa200005566" version="3.0.0.2" store="de-DE" storeType="OMEX"/>
  <we:alternateReferences>
    <we:reference id="WA200005566" version="3.0.0.2" store="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CE739724316454AA3672485459F1332" ma:contentTypeVersion="3" ma:contentTypeDescription="Ein neues Dokument erstellen." ma:contentTypeScope="" ma:versionID="7c50e8480f20c5bc5756446a7bed63e4">
  <xsd:schema xmlns:xsd="http://www.w3.org/2001/XMLSchema" xmlns:xs="http://www.w3.org/2001/XMLSchema" xmlns:p="http://schemas.microsoft.com/office/2006/metadata/properties" xmlns:ns2="5ad74086-d408-4f98-bfe0-7ad896b6e69a" targetNamespace="http://schemas.microsoft.com/office/2006/metadata/properties" ma:root="true" ma:fieldsID="43e49c4d77cc63fc5f0be22376f3c9fd" ns2:_="">
    <xsd:import namespace="5ad74086-d408-4f98-bfe0-7ad896b6e69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d74086-d408-4f98-bfe0-7ad896b6e6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3743A81-05E1-47A5-845C-6DF95A5A4099}">
  <ds:schemaRefs>
    <ds:schemaRef ds:uri="5ad74086-d408-4f98-bfe0-7ad896b6e69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DD960FB-180D-4742-AF18-EF3109E2712F}">
  <ds:schemaRefs>
    <ds:schemaRef ds:uri="5ad74086-d408-4f98-bfe0-7ad896b6e69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182E4D4-0C1D-418C-82B6-6CEE3AA03AF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57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Larissa</vt:lpstr>
      <vt:lpstr>Anhang ML Präsentation Gruppe 2</vt:lpstr>
      <vt:lpstr>Ausgangslage</vt:lpstr>
      <vt:lpstr>Klassifikation vs Regression</vt:lpstr>
      <vt:lpstr>Tableau Prep Workflow</vt:lpstr>
      <vt:lpstr>Aggregate</vt:lpstr>
      <vt:lpstr>Aggregate</vt:lpstr>
      <vt:lpstr>Joins</vt:lpstr>
      <vt:lpstr>Join 3</vt:lpstr>
      <vt:lpstr>Join 5</vt:lpstr>
      <vt:lpstr>Tableau Prep Workflow Beschreibung</vt:lpstr>
      <vt:lpstr>Tableau Prep Workflow Beschreibung</vt:lpstr>
      <vt:lpstr>Geändert</vt:lpstr>
      <vt:lpstr>Gefiltert</vt:lpstr>
      <vt:lpstr>Gelöscht:</vt:lpstr>
      <vt:lpstr>PowerPoint Presentation</vt:lpstr>
      <vt:lpstr>PowerPoint Presentation</vt:lpstr>
      <vt:lpstr>Formeln von neuen Features</vt:lpstr>
      <vt:lpstr>Formeln von neuen Features</vt:lpstr>
      <vt:lpstr>Formeln von neuen Features</vt:lpstr>
      <vt:lpstr>Formeln von neuen Features</vt:lpstr>
      <vt:lpstr>Formeln von neuen Features</vt:lpstr>
      <vt:lpstr>Funktionen erklärt</vt:lpstr>
      <vt:lpstr>Relevante Features Model Orange</vt:lpstr>
      <vt:lpstr>Nicht verwendete Features Orange Modell 1</vt:lpstr>
      <vt:lpstr>Nicht verwendete Features Orange Modell 2</vt:lpstr>
      <vt:lpstr>Nicht verwendete Features Orange Modell 3</vt:lpstr>
      <vt:lpstr>Verwendete Features 1 </vt:lpstr>
      <vt:lpstr>Verwendete Features 2 </vt:lpstr>
      <vt:lpstr>Verwendete Features 3 </vt:lpstr>
      <vt:lpstr>Orange Feature auswahl</vt:lpstr>
      <vt:lpstr>Orange Workflow</vt:lpstr>
      <vt:lpstr>Confusion Matrix Random Forest</vt:lpstr>
      <vt:lpstr>Evaluationsstrategie vertiefte Begründungen 1 </vt:lpstr>
      <vt:lpstr>Evaluationsstrategie vertiefte Begründungen 2 </vt:lpstr>
      <vt:lpstr>Wieso Random Forest 1</vt:lpstr>
      <vt:lpstr>Wieso Random Forest 2</vt:lpstr>
      <vt:lpstr>Wieso Random Forest 3</vt:lpstr>
      <vt:lpstr>Wieso Random Forest 4</vt:lpstr>
      <vt:lpstr>Was ist ein Random Forest?</vt:lpstr>
      <vt:lpstr>Einfluss der Hyperparameter bei einem Random Forest</vt:lpstr>
      <vt:lpstr>Ausführungen unserer Hyperparameter</vt:lpstr>
      <vt:lpstr>Oversampling</vt:lpstr>
      <vt:lpstr>PCA</vt:lpstr>
      <vt:lpstr>Erhöhung des Threshold</vt:lpstr>
      <vt:lpstr>Muster Mehr Partner/Contributors -&gt; Mehr Erfolg</vt:lpstr>
      <vt:lpstr>Anhang Muster Mehr Partner -&gt; Mehr Erfolg</vt:lpstr>
      <vt:lpstr>Muster Wenig Funding und Milestones -&gt; Wenig Erfolg</vt:lpstr>
      <vt:lpstr>Ältere Startups → mehr Erfolg, ABER: sehr alte Start Ups sind selten erfolgreich</vt:lpstr>
      <vt:lpstr>Startups in Nichenbranchen sind selten erfolgreich</vt:lpstr>
      <vt:lpstr>Wohlhabende Bundesstaaten führen eher zu Erfolg als ärmere Bundesstaaten</vt:lpstr>
      <vt:lpstr>Mehr Partner -&gt; Mehr erreichte Milestones</vt:lpstr>
      <vt:lpstr>Netzwerk&gt;Geld&gt;Ort/Branche</vt:lpstr>
      <vt:lpstr>Anhang Netzwerk&gt;Branche&gt;Ort/Geld</vt:lpstr>
      <vt:lpstr>Berechnungen und Ausführungen zu Präsentationsslides</vt:lpstr>
      <vt:lpstr>Slide 3 - Wir haben die Lösung</vt:lpstr>
      <vt:lpstr>Slide 5 - Kostenberechnung</vt:lpstr>
      <vt:lpstr>Slide 14 - Vergleich mit Konstante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</cp:revision>
  <dcterms:created xsi:type="dcterms:W3CDTF">2025-04-30T13:19:33Z</dcterms:created>
  <dcterms:modified xsi:type="dcterms:W3CDTF">2025-05-21T11:20:19Z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0x010100DCE739724316454AA3672485459F1332</vt:lpwstr>
  </property>
</Properties>
</file>