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5E987-CC74-4B04-A811-92437DDC7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12EA48-2AD1-4AF0-9A82-665CBD7E4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DE03EC-440C-4D87-9724-D06FEE9B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43F9-2D74-4911-8DCF-0B0B0D2110EA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B4FD94-9B4E-4E74-A14E-1D8FFE708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B70446-44BD-4C04-AF67-64F7CA29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9C57-5867-484B-A731-8FBF92B34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59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0853AB-0916-4D07-BC52-EA32A7FF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B11B2B-894A-40D4-9D44-65133058F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E1AEA7-E7A0-4E79-93E0-D487A574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43F9-2D74-4911-8DCF-0B0B0D2110EA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E37F3E-581B-4DFD-B2EB-4E73082D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E93431-4DFE-41B7-9685-B903CB6B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9C57-5867-484B-A731-8FBF92B34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05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BF882A6-A45B-4919-BD4B-A68E3AF08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01DADE-AC78-449B-9C57-F17B038EB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5256E3-FC47-417B-A89C-CD80ED8B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43F9-2D74-4911-8DCF-0B0B0D2110EA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C4C49E-E2D3-4CFA-8600-678D7D7D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9582E1-69AA-4C5A-87B8-C1B77B87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9C57-5867-484B-A731-8FBF92B34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93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CE3592-43C4-448C-BF39-88E337F8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C92BFC-460A-4E98-8B0F-AC5FF707F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AF2C47-1F2A-4D0E-A51F-7C5792A0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43F9-2D74-4911-8DCF-0B0B0D2110EA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05B3F2-8743-4EDF-B6A1-124E05AD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D7624F-523C-4DDC-99A0-21BB11BD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9C57-5867-484B-A731-8FBF92B34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78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8B300-463D-4FA0-B678-99D376C8B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F77D76-CDFD-474C-8838-79EF958C7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B857C9-94C8-4671-B804-78D8939A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43F9-2D74-4911-8DCF-0B0B0D2110EA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90C1AD-F79A-4088-92BB-0CED6174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F31915-6030-4DF0-A809-CB79672E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9C57-5867-484B-A731-8FBF92B34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470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2ACF82-A227-4529-8C29-C8FFFD40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9C3022-C350-47B4-A1EB-795E60D39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CFEF71-8301-4BF7-A304-42F2975B4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8C13D9-4628-4B5E-817B-4AA177DD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43F9-2D74-4911-8DCF-0B0B0D2110EA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3CD9C5-9254-4D45-A1A9-532AB551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C3B75A-BF9D-4F4A-94FF-B905BB82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9C57-5867-484B-A731-8FBF92B34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035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4BCDC-96DD-45B2-A5C4-3BF0CC9C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34607A-DE6E-4D50-82DB-04423754F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FBD7FA-FBEF-4DD0-A371-A4CB11070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55E9E8-37A3-44BC-83BB-ED2DB8D34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6AB6C92-B98E-4905-A44C-4A9D23471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30347B-7C84-4E26-8FBA-FC112256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43F9-2D74-4911-8DCF-0B0B0D2110EA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672F7A5-9D57-4165-8DC5-DF1A2115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B305F61-CD99-4898-8FB0-EBB9F362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9C57-5867-484B-A731-8FBF92B34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68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1B0DD-7D9C-43BB-9F61-59E9F893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E2BC8D-BBF3-46CF-92E6-E034214E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43F9-2D74-4911-8DCF-0B0B0D2110EA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D92035-6DAD-4423-AB6F-9AE5BCBC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3586A4-2D43-478D-BC93-25D090E5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9C57-5867-484B-A731-8FBF92B34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85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1EA7F7-C2C5-4465-999F-4C631414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43F9-2D74-4911-8DCF-0B0B0D2110EA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9F876C-0F8B-4235-B0CF-0D57B804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A53AF8-A3F6-4021-BB42-6A05436D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9C57-5867-484B-A731-8FBF92B34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89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20735-A394-4998-9F46-383E6F6FF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73F5D0-5B4C-4425-9215-418071CD8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F441FB-9B13-4386-B47B-F56D93A07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404684-B8CD-463A-9BB2-53AA75E5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43F9-2D74-4911-8DCF-0B0B0D2110EA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B9F4FA-4A76-47B6-8429-93B7FE76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E46C94-A31E-4FD1-9C40-82F67781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9C57-5867-484B-A731-8FBF92B34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92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C55114-0D09-4322-8614-9D1A95896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628A77-326C-4F1F-970D-10654251B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2DE9E0-1265-4E0E-AA29-020019A3D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D74D98-1EDB-431B-9D71-D4EE7A50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43F9-2D74-4911-8DCF-0B0B0D2110EA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B484AB-F371-46D1-80A2-8A5B8EB03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A1527A-FE6C-44C3-A0FB-94D23225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9C57-5867-484B-A731-8FBF92B34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25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416423-17ED-467A-BD3A-47CDD89CD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68B20D-F9E5-4833-971E-EB29144B2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8AB4AE-EB6D-4BF9-8FDA-31EE2CFF2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543F9-2D74-4911-8DCF-0B0B0D2110EA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D327AE-A507-48CA-9D34-BD2F6DD4E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EC77C2-D4E2-4D89-A36A-6E0EE0BC5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59C57-5867-484B-A731-8FBF92B34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89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A94C116-22BC-4F64-9664-ACB6B0065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14" y="523693"/>
            <a:ext cx="8649803" cy="261707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3BB01AB-3E3F-4389-804E-05301C139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14" y="4391967"/>
            <a:ext cx="7678222" cy="1343212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5A198DEA-AEF4-4174-BA0C-45DA6A762D31}"/>
              </a:ext>
            </a:extLst>
          </p:cNvPr>
          <p:cNvSpPr/>
          <p:nvPr/>
        </p:nvSpPr>
        <p:spPr>
          <a:xfrm>
            <a:off x="586409" y="523693"/>
            <a:ext cx="9471991" cy="201948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8533755-D521-4BFA-9329-320A32728E67}"/>
              </a:ext>
            </a:extLst>
          </p:cNvPr>
          <p:cNvSpPr/>
          <p:nvPr/>
        </p:nvSpPr>
        <p:spPr>
          <a:xfrm>
            <a:off x="586408" y="2636520"/>
            <a:ext cx="9471991" cy="5042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80FE6A0-DF6D-48A5-8F50-3874CFA0E5A5}"/>
              </a:ext>
            </a:extLst>
          </p:cNvPr>
          <p:cNvSpPr txBox="1"/>
          <p:nvPr/>
        </p:nvSpPr>
        <p:spPr>
          <a:xfrm>
            <a:off x="10257205" y="966544"/>
            <a:ext cx="10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Use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9847E93-4D02-4C9C-9571-B7660B154F64}"/>
              </a:ext>
            </a:extLst>
          </p:cNvPr>
          <p:cNvSpPr txBox="1"/>
          <p:nvPr/>
        </p:nvSpPr>
        <p:spPr>
          <a:xfrm>
            <a:off x="10257205" y="2703104"/>
            <a:ext cx="142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Non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49F18F4-E742-4546-8B22-54FB581D67EC}"/>
              </a:ext>
            </a:extLst>
          </p:cNvPr>
          <p:cNvSpPr txBox="1"/>
          <p:nvPr/>
        </p:nvSpPr>
        <p:spPr>
          <a:xfrm>
            <a:off x="1094155" y="3928819"/>
            <a:ext cx="174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Use </a:t>
            </a:r>
            <a:r>
              <a:rPr lang="de-DE" dirty="0" err="1"/>
              <a:t>data</a:t>
            </a:r>
            <a:r>
              <a:rPr lang="de-DE" dirty="0"/>
              <a:t> (</a:t>
            </a:r>
            <a:r>
              <a:rPr lang="de-DE" dirty="0" err="1"/>
              <a:t>Flag</a:t>
            </a:r>
            <a:r>
              <a:rPr lang="de-DE" dirty="0"/>
              <a:t> 5)</a:t>
            </a:r>
          </a:p>
        </p:txBody>
      </p:sp>
    </p:spTree>
    <p:extLst>
      <p:ext uri="{BB962C8B-B14F-4D97-AF65-F5344CB8AC3E}">
        <p14:creationId xmlns:p14="http://schemas.microsoft.com/office/powerpoint/2010/main" val="3158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F8BAED84-3AFB-4DA8-875C-CA160070AB2E}"/>
              </a:ext>
            </a:extLst>
          </p:cNvPr>
          <p:cNvSpPr txBox="1"/>
          <p:nvPr/>
        </p:nvSpPr>
        <p:spPr>
          <a:xfrm>
            <a:off x="452761" y="503353"/>
            <a:ext cx="11248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effectLst/>
                <a:latin typeface="Consolas" panose="020B0609020204030204" pitchFamily="49" charset="0"/>
              </a:rPr>
              <a:t>Cf040400	4649 06 </a:t>
            </a:r>
            <a:r>
              <a:rPr lang="de-DE" sz="2800" dirty="0" err="1">
                <a:effectLst/>
                <a:latin typeface="Consolas" panose="020B0609020204030204" pitchFamily="49" charset="0"/>
              </a:rPr>
              <a:t>ffff</a:t>
            </a:r>
            <a:r>
              <a:rPr lang="de-DE" sz="2800" dirty="0">
                <a:effectLst/>
                <a:latin typeface="Consolas" panose="020B0609020204030204" pitchFamily="49" charset="0"/>
              </a:rPr>
              <a:t> </a:t>
            </a:r>
            <a:r>
              <a:rPr lang="de-DE" sz="2800" dirty="0" err="1">
                <a:effectLst/>
                <a:latin typeface="Consolas" panose="020B0609020204030204" pitchFamily="49" charset="0"/>
              </a:rPr>
              <a:t>ffff</a:t>
            </a:r>
            <a:r>
              <a:rPr lang="de-DE" sz="2800" dirty="0">
                <a:effectLst/>
                <a:latin typeface="Consolas" panose="020B0609020204030204" pitchFamily="49" charset="0"/>
              </a:rPr>
              <a:t> 2c01 06 1700 </a:t>
            </a:r>
            <a:r>
              <a:rPr lang="de-DE" sz="2800" dirty="0" err="1">
                <a:effectLst/>
                <a:latin typeface="Consolas" panose="020B0609020204030204" pitchFamily="49" charset="0"/>
              </a:rPr>
              <a:t>ffff</a:t>
            </a:r>
            <a:r>
              <a:rPr lang="de-DE" sz="2800" dirty="0">
                <a:effectLst/>
                <a:latin typeface="Consolas" panose="020B0609020204030204" pitchFamily="49" charset="0"/>
              </a:rPr>
              <a:t> 2c01 0000</a:t>
            </a:r>
            <a:endParaRPr lang="de-DE" sz="28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F7F8A64-9427-47AB-94B6-2977C1438696}"/>
              </a:ext>
            </a:extLst>
          </p:cNvPr>
          <p:cNvSpPr/>
          <p:nvPr/>
        </p:nvSpPr>
        <p:spPr>
          <a:xfrm>
            <a:off x="3906175" y="503353"/>
            <a:ext cx="2805343" cy="183147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Sensor 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F4809D7-9655-4081-893D-6BC8B3DB936C}"/>
              </a:ext>
            </a:extLst>
          </p:cNvPr>
          <p:cNvSpPr/>
          <p:nvPr/>
        </p:nvSpPr>
        <p:spPr>
          <a:xfrm>
            <a:off x="7430425" y="503353"/>
            <a:ext cx="2805343" cy="183147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Sensor B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11D820A-95CC-40AA-9465-BBBE292DB45C}"/>
              </a:ext>
            </a:extLst>
          </p:cNvPr>
          <p:cNvSpPr/>
          <p:nvPr/>
        </p:nvSpPr>
        <p:spPr>
          <a:xfrm>
            <a:off x="3906175" y="503353"/>
            <a:ext cx="894425" cy="1173047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 err="1"/>
              <a:t>Actual</a:t>
            </a:r>
            <a:r>
              <a:rPr lang="de-DE" dirty="0"/>
              <a:t> Value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CE95996-BDD9-4A1D-A802-6410A0CDFEB9}"/>
              </a:ext>
            </a:extLst>
          </p:cNvPr>
          <p:cNvSpPr/>
          <p:nvPr/>
        </p:nvSpPr>
        <p:spPr>
          <a:xfrm>
            <a:off x="4861633" y="503353"/>
            <a:ext cx="894425" cy="1173047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Min </a:t>
            </a:r>
            <a:r>
              <a:rPr lang="de-DE" dirty="0" err="1"/>
              <a:t>Thresh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55C64B3-E7D8-4161-A1A9-E133597DA28A}"/>
              </a:ext>
            </a:extLst>
          </p:cNvPr>
          <p:cNvSpPr/>
          <p:nvPr/>
        </p:nvSpPr>
        <p:spPr>
          <a:xfrm>
            <a:off x="5817091" y="503353"/>
            <a:ext cx="894425" cy="1173047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Max </a:t>
            </a:r>
            <a:r>
              <a:rPr lang="de-DE" dirty="0" err="1"/>
              <a:t>Thresh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54B4FE0-4E11-460A-A116-07EB8733F71E}"/>
              </a:ext>
            </a:extLst>
          </p:cNvPr>
          <p:cNvSpPr/>
          <p:nvPr/>
        </p:nvSpPr>
        <p:spPr>
          <a:xfrm>
            <a:off x="7430423" y="503353"/>
            <a:ext cx="894425" cy="1173047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 err="1"/>
              <a:t>Actual</a:t>
            </a:r>
            <a:r>
              <a:rPr lang="de-DE" dirty="0"/>
              <a:t> Value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2759AE9-70EF-40E7-B688-AD7818A04BCA}"/>
              </a:ext>
            </a:extLst>
          </p:cNvPr>
          <p:cNvSpPr/>
          <p:nvPr/>
        </p:nvSpPr>
        <p:spPr>
          <a:xfrm>
            <a:off x="8385881" y="503353"/>
            <a:ext cx="894425" cy="1173047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Min </a:t>
            </a:r>
            <a:r>
              <a:rPr lang="de-DE" dirty="0" err="1"/>
              <a:t>Thresh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1ACC6C4-E2ED-4F93-AD4A-3AC2F1FEE5E3}"/>
              </a:ext>
            </a:extLst>
          </p:cNvPr>
          <p:cNvSpPr/>
          <p:nvPr/>
        </p:nvSpPr>
        <p:spPr>
          <a:xfrm>
            <a:off x="9341339" y="503353"/>
            <a:ext cx="894425" cy="1173047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Max </a:t>
            </a:r>
            <a:r>
              <a:rPr lang="de-DE" dirty="0" err="1"/>
              <a:t>Thresh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76E1234-F8E2-436C-8B42-196281E27914}"/>
              </a:ext>
            </a:extLst>
          </p:cNvPr>
          <p:cNvSpPr/>
          <p:nvPr/>
        </p:nvSpPr>
        <p:spPr>
          <a:xfrm>
            <a:off x="2292841" y="503353"/>
            <a:ext cx="894427" cy="183147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sz="1400" dirty="0"/>
              <a:t>Sensor </a:t>
            </a:r>
          </a:p>
          <a:p>
            <a:pPr algn="ctr"/>
            <a:r>
              <a:rPr lang="de-DE" sz="1400" dirty="0" err="1"/>
              <a:t>presence</a:t>
            </a:r>
            <a:endParaRPr lang="de-DE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CAEF91D-DFCB-4435-897A-3CA76F69616D}"/>
              </a:ext>
            </a:extLst>
          </p:cNvPr>
          <p:cNvSpPr txBox="1"/>
          <p:nvPr/>
        </p:nvSpPr>
        <p:spPr>
          <a:xfrm>
            <a:off x="8480860" y="2460324"/>
            <a:ext cx="3534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Values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Low Byte, High Byte</a:t>
            </a:r>
          </a:p>
          <a:p>
            <a:r>
              <a:rPr lang="de-DE" dirty="0"/>
              <a:t>23 °C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77DA982-DF8E-458F-96BB-4DBAB9CE540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877635" y="1026573"/>
            <a:ext cx="603225" cy="175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B843F0C-7745-4CD6-A726-9B17B195B790}"/>
              </a:ext>
            </a:extLst>
          </p:cNvPr>
          <p:cNvCxnSpPr/>
          <p:nvPr/>
        </p:nvCxnSpPr>
        <p:spPr>
          <a:xfrm>
            <a:off x="6339119" y="893770"/>
            <a:ext cx="508246" cy="1964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B1B05058-7C37-43BD-9D2D-C73A66AB7E28}"/>
              </a:ext>
            </a:extLst>
          </p:cNvPr>
          <p:cNvSpPr txBox="1"/>
          <p:nvPr/>
        </p:nvSpPr>
        <p:spPr>
          <a:xfrm>
            <a:off x="6812485" y="2806184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300°C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D3AD70F-0D45-44A3-AF9D-00949D00467B}"/>
              </a:ext>
            </a:extLst>
          </p:cNvPr>
          <p:cNvCxnSpPr>
            <a:cxnSpLocks/>
          </p:cNvCxnSpPr>
          <p:nvPr/>
        </p:nvCxnSpPr>
        <p:spPr>
          <a:xfrm>
            <a:off x="2740054" y="893770"/>
            <a:ext cx="537874" cy="2097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C7A3403B-0D08-407C-B9FB-2571226BB022}"/>
              </a:ext>
            </a:extLst>
          </p:cNvPr>
          <p:cNvSpPr txBox="1"/>
          <p:nvPr/>
        </p:nvSpPr>
        <p:spPr>
          <a:xfrm>
            <a:off x="3216768" y="2908987"/>
            <a:ext cx="353654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Switch </a:t>
            </a:r>
            <a:r>
              <a:rPr lang="de-DE" dirty="0" err="1"/>
              <a:t>low</a:t>
            </a:r>
            <a:r>
              <a:rPr lang="de-DE" dirty="0"/>
              <a:t> and high </a:t>
            </a:r>
            <a:r>
              <a:rPr lang="de-DE" dirty="0" err="1"/>
              <a:t>byte</a:t>
            </a:r>
            <a:endParaRPr lang="de-DE" dirty="0"/>
          </a:p>
          <a:p>
            <a:r>
              <a:rPr lang="de-DE" dirty="0">
                <a:latin typeface="Consolas" panose="020B0609020204030204" pitchFamily="49" charset="0"/>
              </a:rPr>
              <a:t>0x4946</a:t>
            </a:r>
          </a:p>
          <a:p>
            <a:r>
              <a:rPr lang="de-DE" dirty="0">
                <a:latin typeface="Consolas" panose="020B0609020204030204" pitchFamily="49" charset="0"/>
              </a:rPr>
              <a:t>=&gt;</a:t>
            </a:r>
          </a:p>
          <a:p>
            <a:r>
              <a:rPr lang="de-DE" sz="2800" dirty="0">
                <a:highlight>
                  <a:srgbClr val="808080"/>
                </a:highlight>
                <a:latin typeface="Consolas" panose="020B0609020204030204" pitchFamily="49" charset="0"/>
              </a:rPr>
              <a:t>01001001 01000110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5E76312-7263-4A9F-AB4A-BF04F25E71C1}"/>
              </a:ext>
            </a:extLst>
          </p:cNvPr>
          <p:cNvCxnSpPr>
            <a:cxnSpLocks/>
          </p:cNvCxnSpPr>
          <p:nvPr/>
        </p:nvCxnSpPr>
        <p:spPr>
          <a:xfrm>
            <a:off x="4278321" y="4364411"/>
            <a:ext cx="936206" cy="307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0DDA6E17-84EB-44D6-95CE-CED927ADA4A0}"/>
              </a:ext>
            </a:extLst>
          </p:cNvPr>
          <p:cNvSpPr txBox="1"/>
          <p:nvPr/>
        </p:nvSpPr>
        <p:spPr>
          <a:xfrm>
            <a:off x="5254669" y="4639547"/>
            <a:ext cx="3651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Each</a:t>
            </a:r>
            <a:r>
              <a:rPr lang="de-DE" dirty="0"/>
              <a:t> Bit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connected</a:t>
            </a:r>
            <a:endParaRPr lang="de-DE" dirty="0"/>
          </a:p>
          <a:p>
            <a:r>
              <a:rPr lang="de-DE" dirty="0"/>
              <a:t>Here, Sensor 1 and 4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endParaRPr lang="de-DE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81A8D51-05CF-4395-8FB0-20DBE5D93AA8}"/>
              </a:ext>
            </a:extLst>
          </p:cNvPr>
          <p:cNvCxnSpPr>
            <a:cxnSpLocks/>
          </p:cNvCxnSpPr>
          <p:nvPr/>
        </p:nvCxnSpPr>
        <p:spPr>
          <a:xfrm>
            <a:off x="3555799" y="4217241"/>
            <a:ext cx="0" cy="106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12D172F6-6FE9-4D11-80CC-5E581011185E}"/>
              </a:ext>
            </a:extLst>
          </p:cNvPr>
          <p:cNvSpPr txBox="1"/>
          <p:nvPr/>
        </p:nvSpPr>
        <p:spPr>
          <a:xfrm>
            <a:off x="3452089" y="5326845"/>
            <a:ext cx="30659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This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Sensors 3 and 4</a:t>
            </a:r>
          </a:p>
          <a:p>
            <a:endParaRPr lang="de-DE" dirty="0"/>
          </a:p>
          <a:p>
            <a:r>
              <a:rPr lang="de-DE" dirty="0"/>
              <a:t>00: Sensors 1 and 2</a:t>
            </a:r>
          </a:p>
          <a:p>
            <a:r>
              <a:rPr lang="de-DE" dirty="0"/>
              <a:t>01: Sensors 3 and 4</a:t>
            </a:r>
          </a:p>
          <a:p>
            <a:r>
              <a:rPr lang="de-DE" dirty="0"/>
              <a:t>10: Sensors 5 and 5 </a:t>
            </a:r>
          </a:p>
        </p:txBody>
      </p:sp>
      <p:sp>
        <p:nvSpPr>
          <p:cNvPr id="39" name="Geschweifte Klammer links 38">
            <a:extLst>
              <a:ext uri="{FF2B5EF4-FFF2-40B4-BE49-F238E27FC236}">
                <a16:creationId xmlns:a16="http://schemas.microsoft.com/office/drawing/2014/main" id="{A94C1257-3783-4920-BFBC-23E0B9C09EA6}"/>
              </a:ext>
            </a:extLst>
          </p:cNvPr>
          <p:cNvSpPr/>
          <p:nvPr/>
        </p:nvSpPr>
        <p:spPr>
          <a:xfrm rot="16200000">
            <a:off x="4177094" y="3667391"/>
            <a:ext cx="282738" cy="11443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36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Breitbild</PresentationFormat>
  <Paragraphs>53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Jörres</dc:creator>
  <cp:lastModifiedBy>Sebastian Jörres</cp:lastModifiedBy>
  <cp:revision>1</cp:revision>
  <dcterms:created xsi:type="dcterms:W3CDTF">2022-03-11T14:38:52Z</dcterms:created>
  <dcterms:modified xsi:type="dcterms:W3CDTF">2022-03-11T15:03:04Z</dcterms:modified>
</cp:coreProperties>
</file>