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1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0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8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23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32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5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9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59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8442-264F-489C-9942-491B03EBF536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2F8B-ACC1-4EAC-B036-7B5711DA3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7" y="2024062"/>
            <a:ext cx="2943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5038725" y="1762125"/>
            <a:ext cx="2114550" cy="3333750"/>
            <a:chOff x="5038725" y="1762125"/>
            <a:chExt cx="2114550" cy="333375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725" y="1762125"/>
              <a:ext cx="2114550" cy="3333750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5038725" y="3962400"/>
              <a:ext cx="785132" cy="1133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2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1762125"/>
            <a:ext cx="4276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95" y="2525913"/>
            <a:ext cx="2734409" cy="180617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7086" y="2786743"/>
            <a:ext cx="19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GP2-DI-abb4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3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-1845792" y="3244334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GP2-DI-kurz-aufbau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-234347" y="490654"/>
            <a:ext cx="1228260" cy="46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93913" y="0"/>
            <a:ext cx="10204174" cy="6858000"/>
            <a:chOff x="993913" y="0"/>
            <a:chExt cx="10204174" cy="685800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0"/>
              <a:ext cx="10204174" cy="6858000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3369122" y="250233"/>
              <a:ext cx="204651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distilled</a:t>
              </a:r>
              <a:r>
                <a:rPr lang="de-DE" sz="2400" dirty="0" smtClean="0"/>
                <a:t> </a:t>
              </a:r>
              <a:r>
                <a:rPr lang="en-US" sz="2400" dirty="0" smtClean="0"/>
                <a:t>water</a:t>
              </a:r>
              <a:endParaRPr lang="en-US" sz="24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93913" y="250233"/>
              <a:ext cx="204651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/>
                <a:t>NaCl-solution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4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550424" y="4583277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GP2-DI-prinzip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590800" y="1743075"/>
            <a:ext cx="7010400" cy="3371850"/>
            <a:chOff x="2590800" y="1743075"/>
            <a:chExt cx="7010400" cy="337185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1743075"/>
              <a:ext cx="7010400" cy="3371850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2733504" y="2959980"/>
              <a:ext cx="9129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laser</a:t>
              </a:r>
              <a:endParaRPr lang="en-US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11816" y="2498315"/>
              <a:ext cx="120659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ylindrical lens</a:t>
              </a:r>
              <a:endParaRPr lang="en-US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365085" y="1754228"/>
              <a:ext cx="9129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926577" y="4745593"/>
              <a:ext cx="9129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cuvette</a:t>
              </a:r>
              <a:endParaRPr lang="en-US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159083" y="4745593"/>
              <a:ext cx="24421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rojection image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4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Very</dc:creator>
  <cp:lastModifiedBy>Very</cp:lastModifiedBy>
  <cp:revision>3</cp:revision>
  <dcterms:created xsi:type="dcterms:W3CDTF">2015-02-16T19:37:32Z</dcterms:created>
  <dcterms:modified xsi:type="dcterms:W3CDTF">2015-02-16T19:56:48Z</dcterms:modified>
</cp:coreProperties>
</file>