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10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7647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schema_en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427288" y="2166938"/>
            <a:ext cx="4289425" cy="2524125"/>
            <a:chOff x="2427288" y="2166938"/>
            <a:chExt cx="4289425" cy="2524125"/>
          </a:xfrm>
        </p:grpSpPr>
        <p:pic>
          <p:nvPicPr>
            <p:cNvPr id="1026" name="Picture 2" descr="Z:\Promotion\Lehrtätigkeit\GPIII\EB\images\schem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288" y="2166938"/>
              <a:ext cx="4289425" cy="252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2667422" y="2507705"/>
              <a:ext cx="10801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filament</a:t>
              </a:r>
              <a:endParaRPr lang="en-US" sz="14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995936" y="2399983"/>
              <a:ext cx="108012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Ins="108000" bIns="0" rtlCol="0" anchor="b">
              <a:spAutoFit/>
            </a:bodyPr>
            <a:lstStyle/>
            <a:p>
              <a:pPr algn="ctr"/>
              <a:r>
                <a:rPr lang="en-US" sz="1400" dirty="0" smtClean="0"/>
                <a:t>anode</a:t>
              </a:r>
              <a:endParaRPr lang="en-US" sz="1400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5364088" y="3312319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92080" y="3303027"/>
              <a:ext cx="792088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1200" dirty="0"/>
                <a:t>graphite target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220072" y="3974331"/>
              <a:ext cx="146900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1200" dirty="0"/>
                <a:t>phosphorescent </a:t>
              </a:r>
              <a:r>
                <a:rPr lang="en-US" sz="1200" dirty="0" smtClean="0"/>
                <a:t>screen</a:t>
              </a:r>
              <a:endParaRPr lang="en-US" sz="1200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851920" y="3580026"/>
              <a:ext cx="86409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1200" dirty="0" smtClean="0"/>
                <a:t>cathode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223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3127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polycrystal3_en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67544" y="826814"/>
            <a:ext cx="9767888" cy="5624513"/>
            <a:chOff x="467544" y="826814"/>
            <a:chExt cx="9767888" cy="5624513"/>
          </a:xfrm>
        </p:grpSpPr>
        <p:pic>
          <p:nvPicPr>
            <p:cNvPr id="2050" name="Picture 2" descr="Z:\Promotion\Lehrtätigkeit\GPIII\EB\images\polycrystal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826814"/>
              <a:ext cx="9767888" cy="5624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839986" y="2811142"/>
              <a:ext cx="1283741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400" dirty="0" smtClean="0"/>
                <a:t>Electron </a:t>
              </a:r>
              <a:r>
                <a:rPr lang="en-US" sz="2400" dirty="0"/>
                <a:t>B</a:t>
              </a:r>
              <a:r>
                <a:rPr lang="en-US" sz="2400" dirty="0" smtClean="0"/>
                <a:t>eam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00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3127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korrektur_en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463253" y="1668463"/>
            <a:ext cx="6080547" cy="3521075"/>
            <a:chOff x="1463253" y="1668463"/>
            <a:chExt cx="6080547" cy="3521075"/>
          </a:xfrm>
        </p:grpSpPr>
        <p:grpSp>
          <p:nvGrpSpPr>
            <p:cNvPr id="2" name="Gruppieren 1"/>
            <p:cNvGrpSpPr/>
            <p:nvPr/>
          </p:nvGrpSpPr>
          <p:grpSpPr>
            <a:xfrm>
              <a:off x="1463253" y="1668463"/>
              <a:ext cx="6080547" cy="3521075"/>
              <a:chOff x="1463253" y="1668463"/>
              <a:chExt cx="6080547" cy="3521075"/>
            </a:xfrm>
          </p:grpSpPr>
          <p:pic>
            <p:nvPicPr>
              <p:cNvPr id="3074" name="Picture 2" descr="Z:\Promotion\Lehrtätigkeit\GPIII\EB\images\korrektur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8613" y="1668463"/>
                <a:ext cx="5945187" cy="3521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feld 6"/>
              <p:cNvSpPr txBox="1"/>
              <p:nvPr/>
            </p:nvSpPr>
            <p:spPr>
              <a:xfrm>
                <a:off x="5436096" y="1792561"/>
                <a:ext cx="1283741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sz="2800" dirty="0" smtClean="0"/>
                  <a:t>screen</a:t>
                </a:r>
                <a:endParaRPr lang="en-US" sz="2800" dirty="0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1463253" y="2708920"/>
                <a:ext cx="1283741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sz="2800" dirty="0" smtClean="0"/>
                  <a:t>target</a:t>
                </a:r>
                <a:endParaRPr lang="en-US" sz="2800" dirty="0"/>
              </a:p>
            </p:txBody>
          </p:sp>
        </p:grpSp>
        <p:sp>
          <p:nvSpPr>
            <p:cNvPr id="9" name="Textfeld 8"/>
            <p:cNvSpPr txBox="1"/>
            <p:nvPr/>
          </p:nvSpPr>
          <p:spPr>
            <a:xfrm>
              <a:off x="5338739" y="4485310"/>
              <a:ext cx="36004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800" b="1" dirty="0" smtClean="0">
                  <a:latin typeface="GreekC"/>
                  <a:cs typeface="GreekC"/>
                </a:rPr>
                <a:t>D</a:t>
              </a:r>
              <a:endParaRPr lang="en-US" sz="2800" b="1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690916" y="3213556"/>
              <a:ext cx="36004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58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3127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korrektur_en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598613" y="1668463"/>
            <a:ext cx="5945187" cy="3521075"/>
            <a:chOff x="1598613" y="1668463"/>
            <a:chExt cx="5945187" cy="3521075"/>
          </a:xfrm>
        </p:grpSpPr>
        <p:pic>
          <p:nvPicPr>
            <p:cNvPr id="3074" name="Picture 2" descr="Z:\Promotion\Lehrtätigkeit\GPIII\EB\images\korrektu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613" y="1668463"/>
              <a:ext cx="5945187" cy="3521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5338739" y="4485310"/>
              <a:ext cx="36004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800" b="1" dirty="0" smtClean="0">
                  <a:latin typeface="GreekC"/>
                  <a:cs typeface="GreekC"/>
                </a:rPr>
                <a:t>D</a:t>
              </a:r>
              <a:endParaRPr lang="en-US" sz="2800" b="1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690916" y="3213556"/>
              <a:ext cx="36004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2006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Saager, Stefan</dc:creator>
  <cp:lastModifiedBy>SAAGER.S</cp:lastModifiedBy>
  <cp:revision>5</cp:revision>
  <dcterms:created xsi:type="dcterms:W3CDTF">2015-02-20T18:14:43Z</dcterms:created>
  <dcterms:modified xsi:type="dcterms:W3CDTF">2015-03-11T18:07:49Z</dcterms:modified>
</cp:coreProperties>
</file>