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0F2739-25D6-4D37-8C6B-1CE94A09218E}">
  <a:tblStyle styleId="{4D0F2739-25D6-4D37-8C6B-1CE94A092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48d5119b7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48d5119b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48d5119b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48d5119b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48d5119b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48d5119b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b1d242fa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b1d242fa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b1d242fa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b1d242fa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48d5119b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48d5119b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b1d242f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b1d242f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48d5119b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48d5119b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b1d242f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b1d242f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b1d242fa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b1d242fa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48d5119b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48d5119b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48d5119b7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48d5119b7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Inmobiliapp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Bastián Bouffanais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Cristóbal</a:t>
            </a:r>
            <a:r>
              <a:rPr lang="es"/>
              <a:t> </a:t>
            </a:r>
            <a:r>
              <a:rPr lang="es"/>
              <a:t>López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inicio de sesión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912"/>
            <a:ext cx="9144002" cy="21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mapa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4676"/>
            <a:ext cx="9143999" cy="143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propiedades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0858"/>
            <a:ext cx="9143999" cy="256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Inmobiliapp?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878"/>
            <a:ext cx="9144000" cy="443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stack </a:t>
            </a:r>
            <a:r>
              <a:rPr lang="es"/>
              <a:t>tecnológico</a:t>
            </a:r>
            <a:endParaRPr/>
          </a:p>
        </p:txBody>
      </p:sp>
      <p:graphicFrame>
        <p:nvGraphicFramePr>
          <p:cNvPr id="296" name="Google Shape;296;p16"/>
          <p:cNvGraphicFramePr/>
          <p:nvPr/>
        </p:nvGraphicFramePr>
        <p:xfrm>
          <a:off x="819150" y="170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{4D0F2739-25D6-4D37-8C6B-1CE94A09218E}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ReactJS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Javascript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MongoDB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7" name="Google Shape;297;p16"/>
          <p:cNvGraphicFramePr/>
          <p:nvPr/>
        </p:nvGraphicFramePr>
        <p:xfrm>
          <a:off x="819150" y="303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{4D0F2739-25D6-4D37-8C6B-1CE94A09218E}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front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NextJS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NextJS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MySQL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AzureAD, GoogleID, Google maps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8" name="Google Shape;298;p16"/>
          <p:cNvCxnSpPr/>
          <p:nvPr/>
        </p:nvCxnSpPr>
        <p:spPr>
          <a:xfrm>
            <a:off x="4455800" y="2550250"/>
            <a:ext cx="0" cy="3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esquemas y diagramas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274700" y="32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00" y="322875"/>
            <a:ext cx="5018050" cy="4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99" y="502775"/>
            <a:ext cx="8331275" cy="41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0"/>
          <p:cNvSpPr txBox="1"/>
          <p:nvPr/>
        </p:nvSpPr>
        <p:spPr>
          <a:xfrm>
            <a:off x="68875" y="89225"/>
            <a:ext cx="4590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Arquitectura de Software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historias de usuario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