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/emdY7kHrfDgjBjv6HeowEFy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137FBB-F6A6-4517-A535-3A3C996E446E}">
  <a:tblStyle styleId="{F7137FBB-F6A6-4517-A535-3A3C996E446E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00" y="1684950"/>
            <a:ext cx="6739751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{F7137FBB-F6A6-4517-A535-3A3C996E446E}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02c4aca2_0_10"/>
          <p:cNvSpPr txBox="1"/>
          <p:nvPr>
            <p:ph type="title"/>
          </p:nvPr>
        </p:nvSpPr>
        <p:spPr>
          <a:xfrm>
            <a:off x="581200" y="388652"/>
            <a:ext cx="38313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test </a:t>
            </a:r>
            <a:r>
              <a:rPr lang="es-CL" sz="5400"/>
              <a:t>QA</a:t>
            </a:r>
            <a:endParaRPr sz="5400"/>
          </a:p>
        </p:txBody>
      </p:sp>
      <p:pic>
        <p:nvPicPr>
          <p:cNvPr id="210" name="Google Shape;210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1" y="2193125"/>
            <a:ext cx="11889476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885075"/>
            <a:ext cx="1003935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0" y="3428300"/>
            <a:ext cx="3530420" cy="31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450" y="89850"/>
            <a:ext cx="5303999" cy="3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3428300"/>
            <a:ext cx="5304000" cy="31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b02c4aca2_0_0"/>
          <p:cNvSpPr txBox="1"/>
          <p:nvPr>
            <p:ph type="title"/>
          </p:nvPr>
        </p:nvSpPr>
        <p:spPr>
          <a:xfrm>
            <a:off x="758950" y="758951"/>
            <a:ext cx="38313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Gráficos de pruebas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-495361" y="2675117"/>
            <a:ext cx="10175625" cy="3150001"/>
            <a:chOff x="247711" y="13420"/>
            <a:chExt cx="10175625" cy="3150001"/>
          </a:xfrm>
        </p:grpSpPr>
        <p:sp>
          <p:nvSpPr>
            <p:cNvPr id="232" name="Google Shape;232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1250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396100"/>
            <a:ext cx="1383425" cy="13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76200" y="152400"/>
            <a:ext cx="6634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7200">
                <a:solidFill>
                  <a:schemeClr val="dk1"/>
                </a:solidFill>
              </a:rPr>
              <a:t>Modelo canvas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{F7137FBB-F6A6-4517-A535-3A3C996E446E}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" y="362500"/>
            <a:ext cx="11696698" cy="3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50" y="4594375"/>
            <a:ext cx="34766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58450" y="1128800"/>
            <a:ext cx="43401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