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yHoeZPq8GUbFrZb2SDaYOx0sg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FCCD18-DAC3-47DF-BF89-B9C54DAA567E}">
  <a:tblStyle styleId="{0BFCCD18-DAC3-47DF-BF89-B9C54DAA567E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b02c4a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1b02c4aca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02c4ac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b02c4aca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02c4a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b02c4ac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3d018f9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3d018f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5" name="Google Shape;85;p30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" name="Google Shape;57;p21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8" name="Google Shape;78;p29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hilepropiedades.c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78991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s-CL" sz="6000"/>
              <a:t>Inmobiliapp	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78992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Bastián Bouffanais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Cristóbal López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1140408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13991" r="9965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3" name="Google Shape;183;p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9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Esquemas y diagramas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3" name="Google Shape;193;p1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6717" y="2600482"/>
            <a:ext cx="4144157" cy="112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s-CL" sz="5400">
                <a:solidFill>
                  <a:schemeClr val="lt1"/>
                </a:solidFill>
              </a:rPr>
              <a:t>Arquitectura de Software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00" y="1684950"/>
            <a:ext cx="6739751" cy="3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15"/>
          <p:cNvGraphicFramePr/>
          <p:nvPr/>
        </p:nvGraphicFramePr>
        <p:xfrm>
          <a:off x="5211349" y="2984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{0BFCCD18-DAC3-47DF-BF89-B9C54DAA567E}</a:tableStyleId>
              </a:tblPr>
              <a:tblGrid>
                <a:gridCol w="1561300"/>
                <a:gridCol w="1561300"/>
                <a:gridCol w="1561300"/>
                <a:gridCol w="156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Front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Servidor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API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cap="none" strike="noStrike"/>
                        <a:t>GoogleID,Google Maps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Stack Tecnológico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02c4aca2_0_10"/>
          <p:cNvSpPr txBox="1"/>
          <p:nvPr>
            <p:ph type="title"/>
          </p:nvPr>
        </p:nvSpPr>
        <p:spPr>
          <a:xfrm>
            <a:off x="581202" y="388652"/>
            <a:ext cx="3831300" cy="4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QA test</a:t>
            </a:r>
            <a:endParaRPr sz="5400"/>
          </a:p>
        </p:txBody>
      </p:sp>
      <p:pic>
        <p:nvPicPr>
          <p:cNvPr id="210" name="Google Shape;210;g31b02c4ac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1" y="2193125"/>
            <a:ext cx="11889476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31b02c4ac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75" y="1023938"/>
            <a:ext cx="89820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31b02c4aca2_0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50" y="3428300"/>
            <a:ext cx="3530420" cy="31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b02c4aca2_0_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450" y="89850"/>
            <a:ext cx="5303999" cy="3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1b02c4aca2_0_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450" y="3428300"/>
            <a:ext cx="5304000" cy="31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1b02c4aca2_0_0"/>
          <p:cNvSpPr txBox="1"/>
          <p:nvPr>
            <p:ph type="title"/>
          </p:nvPr>
        </p:nvSpPr>
        <p:spPr>
          <a:xfrm>
            <a:off x="758950" y="758951"/>
            <a:ext cx="38313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Gráficos de pruebas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758952" y="420625"/>
            <a:ext cx="10667998" cy="132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Seguridad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-495361" y="2675117"/>
            <a:ext cx="10175625" cy="3150001"/>
            <a:chOff x="247711" y="13420"/>
            <a:chExt cx="10175625" cy="3150001"/>
          </a:xfrm>
        </p:grpSpPr>
        <p:sp>
          <p:nvSpPr>
            <p:cNvPr id="232" name="Google Shape;232;p17"/>
            <p:cNvSpPr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409086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FA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803961" y="408295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CIFRADO DE CONTRASEÑAS.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978149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373024" y="408295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 txBox="1"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TOKENS ÚNICOS PARA CADA USUARIO.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6" name="Google Shape;246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Demo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978914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credibilidad a la hora de buscar propiedades.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 a la hora de ocupar páginas de compras inmobiliarias.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Imposibilidad de ver inmediatamente propiedades en un mapa.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978915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CL" sz="2200">
                <a:solidFill>
                  <a:schemeClr val="lt1"/>
                </a:solidFill>
              </a:rPr>
              <a:t>Problema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agnifying glas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¿Que es Inmobiliapp?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Presentación</a:t>
            </a:r>
            <a:br>
              <a:rPr lang="es-CL" sz="7200">
                <a:solidFill>
                  <a:srgbClr val="FEFEFE"/>
                </a:solidFill>
              </a:rPr>
            </a:b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672" y="1250675"/>
            <a:ext cx="98774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650" y="1396100"/>
            <a:ext cx="1383425" cy="13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76200" y="152400"/>
            <a:ext cx="66345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7200">
                <a:solidFill>
                  <a:schemeClr val="dk1"/>
                </a:solidFill>
              </a:rPr>
              <a:t>Modelo canvas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1256760" y="764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{0BFCCD18-DAC3-47DF-BF89-B9C54DAA567E}</a:tableStyleId>
              </a:tblPr>
              <a:tblGrid>
                <a:gridCol w="2302375"/>
                <a:gridCol w="2299725"/>
                <a:gridCol w="2776675"/>
                <a:gridCol w="2299725"/>
              </a:tblGrid>
              <a:tr h="5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Características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Inmobiliapp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sng" cap="none" strike="noStrike">
                          <a:hlinkClick r:id="rId3"/>
                        </a:rPr>
                        <a:t>Chilepropiedades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TOCTOC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Facilidad de uso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Interfaz atractiva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Mapa interactivo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Sistema de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Capacidad de uso de inmobiliarias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Enfocado en datos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Comisión por venta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Pagos por publicación de anuncios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0" y="362500"/>
            <a:ext cx="11696698" cy="3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850" y="4594375"/>
            <a:ext cx="34766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13d018f9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2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358450" y="1128800"/>
            <a:ext cx="43401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Metodología:</a:t>
            </a:r>
            <a:b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a&#10;&#10;Descripción generada automáticamente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32" y="1659988"/>
            <a:ext cx="7003336" cy="400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2024-11-11T02:22:21Z</dcterms:created>
  <dc:creator>Riuka Soulripper</dc:creator>
</cp:coreProperties>
</file>