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G8oYngGydaQTyTTzeNJafTnG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C566FF-80B8-47A1-9E55-8D5E1C7CB652}">
  <a:tblStyle styleId="{C3C566FF-80B8-47A1-9E55-8D5E1C7CB65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02c4ac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1b02c4aca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02c4ac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b02c4aca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b02c4a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1b02c4ac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d018f9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d018f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22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2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5" name="Google Shape;85;p30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7" name="Google Shape;57;p21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8" name="Google Shape;78;p29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hilepropiedades.c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1078991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</a:pPr>
            <a:r>
              <a:rPr lang="es-CL" sz="6000"/>
              <a:t>Inmobiliapp	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078992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Bastián Bouffanais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</a:pPr>
            <a:r>
              <a:rPr lang="es-CL" sz="1400"/>
              <a:t>Cristóbal López</a:t>
            </a:r>
            <a:endParaRPr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1140408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13991" r="9965" t="0"/>
          <a:stretch/>
        </p:blipFill>
        <p:spPr>
          <a:xfrm>
            <a:off x="6976934" y="10"/>
            <a:ext cx="5215066" cy="6857990"/>
          </a:xfrm>
          <a:custGeom>
            <a:rect b="b" l="l" r="r" t="t"/>
            <a:pathLst>
              <a:path extrusionOk="0" h="6858000" w="5215066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2" name="Google Shape;182;p9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Esquemas y diagramas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2" name="Google Shape;192;p1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56717" y="2600482"/>
            <a:ext cx="4144157" cy="112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s-CL" sz="5400">
                <a:solidFill>
                  <a:schemeClr val="lt1"/>
                </a:solidFill>
              </a:rPr>
              <a:t>Arquitectura de Software</a:t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483" y="1771049"/>
            <a:ext cx="6811847" cy="381463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5"/>
          <p:cNvGraphicFramePr/>
          <p:nvPr/>
        </p:nvGraphicFramePr>
        <p:xfrm>
          <a:off x="5211349" y="2984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{C3C566FF-80B8-47A1-9E55-8D5E1C7CB652}</a:tableStyleId>
              </a:tblPr>
              <a:tblGrid>
                <a:gridCol w="1561300"/>
                <a:gridCol w="1561300"/>
                <a:gridCol w="1561300"/>
                <a:gridCol w="1561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Front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Servidor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API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None/>
                      </a:pPr>
                      <a:r>
                        <a:rPr lang="es-CL" sz="1800" u="none" cap="none" strike="noStrike"/>
                        <a:t>NextJS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MySQL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u="none" cap="none" strike="noStrike"/>
                        <a:t>AzureAD,GoogleID,Google Maps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5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Stack Tecnológico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02c4aca2_0_10"/>
          <p:cNvSpPr txBox="1"/>
          <p:nvPr>
            <p:ph type="title"/>
          </p:nvPr>
        </p:nvSpPr>
        <p:spPr>
          <a:xfrm>
            <a:off x="581202" y="388652"/>
            <a:ext cx="3831300" cy="4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lang="es-CL" sz="5400"/>
              <a:t>QA test</a:t>
            </a:r>
            <a:endParaRPr sz="5400"/>
          </a:p>
        </p:txBody>
      </p:sp>
      <p:pic>
        <p:nvPicPr>
          <p:cNvPr id="209" name="Google Shape;209;g31b02c4ac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24" y="1677600"/>
            <a:ext cx="10659377" cy="39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1b02c4aca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023938"/>
            <a:ext cx="898207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31b02c4aca2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5" y="552325"/>
            <a:ext cx="4489274" cy="24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1b02c4aca2_0_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00" y="256100"/>
            <a:ext cx="3651124" cy="3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1b02c4aca2_0_0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627" y="3368250"/>
            <a:ext cx="4489274" cy="301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7"/>
          <p:cNvSpPr txBox="1"/>
          <p:nvPr>
            <p:ph type="title"/>
          </p:nvPr>
        </p:nvSpPr>
        <p:spPr>
          <a:xfrm>
            <a:off x="758952" y="420625"/>
            <a:ext cx="10667998" cy="132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Seguridad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784012" y="568410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006664" y="2620142"/>
            <a:ext cx="10175625" cy="3150001"/>
            <a:chOff x="247711" y="13420"/>
            <a:chExt cx="10175625" cy="3150001"/>
          </a:xfrm>
        </p:grpSpPr>
        <p:sp>
          <p:nvSpPr>
            <p:cNvPr id="231" name="Google Shape;231;p17"/>
            <p:cNvSpPr/>
            <p:nvPr/>
          </p:nvSpPr>
          <p:spPr>
            <a:xfrm>
              <a:off x="840024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234899" y="408295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247711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USO DE TOKENS JWT.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409086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5FA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803961" y="408295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3816774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CIFRADO DE CONTRASEÑAS.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978149" y="13420"/>
              <a:ext cx="1852875" cy="185287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8373024" y="408295"/>
              <a:ext cx="1063125" cy="10631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7385836" y="2443421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venir"/>
                <a:buNone/>
              </a:pPr>
              <a:r>
                <a:rPr lang="es-CL" sz="2200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TOKENS ÚNICOS PARA CADA USUARIO.</a:t>
              </a:r>
              <a:endParaRPr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18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Demo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5978914" y="89393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Baja credibilidad a la hora de buscar propiedades.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Dificultad a la hora de ocupar páginas de compras inmobiliarias.</a:t>
            </a: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Imposibilidad de ver inmediatamente propiedades en un mapa.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978915" y="4876803"/>
            <a:ext cx="5364936" cy="90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s-CL" sz="2200">
                <a:solidFill>
                  <a:schemeClr val="lt1"/>
                </a:solidFill>
              </a:rPr>
              <a:t>Problema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agnifying glass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01" y="1793908"/>
            <a:ext cx="3491811" cy="3491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¿Que es Inmobiliapp?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1078992" y="1064526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es-CL" sz="7200">
                <a:solidFill>
                  <a:srgbClr val="FEFEFE"/>
                </a:solidFill>
              </a:rPr>
              <a:t>Presentación</a:t>
            </a:r>
            <a:br>
              <a:rPr lang="es-CL" sz="7200">
                <a:solidFill>
                  <a:srgbClr val="FEFEFE"/>
                </a:solidFill>
              </a:rPr>
            </a:br>
            <a:r>
              <a:rPr lang="es-CL" sz="7200">
                <a:solidFill>
                  <a:srgbClr val="FEFEFE"/>
                </a:solidFill>
              </a:rPr>
              <a:t>Modelo canvas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672" y="869675"/>
            <a:ext cx="98774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650" y="1015100"/>
            <a:ext cx="1383425" cy="1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54" name="Google Shape;154;p6"/>
          <p:cNvGraphicFramePr/>
          <p:nvPr/>
        </p:nvGraphicFramePr>
        <p:xfrm>
          <a:off x="1256760" y="764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{C3C566FF-80B8-47A1-9E55-8D5E1C7CB652}</a:tableStyleId>
              </a:tblPr>
              <a:tblGrid>
                <a:gridCol w="2302375"/>
                <a:gridCol w="2299725"/>
                <a:gridCol w="2776675"/>
                <a:gridCol w="2299725"/>
              </a:tblGrid>
              <a:tr h="5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Características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Inmobiliapp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sng" cap="none" strike="noStrike">
                          <a:hlinkClick r:id="rId3"/>
                        </a:rPr>
                        <a:t>Chilepropiedades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CL" sz="2400" u="none" cap="none" strike="noStrike"/>
                        <a:t>TOCTOC</a:t>
                      </a:r>
                      <a:endParaRPr b="0" sz="24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Facilidad de uso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Interfaz atractiva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Mapa interactivo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Sistema de login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Capacidad de uso de inmobiliarias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Enfocado en datos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5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Comisión por venta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Pagos por publicación de anuncios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0" marB="134675" marR="67350" marL="673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241433"/>
            <a:ext cx="1177290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78" y="5092567"/>
            <a:ext cx="2819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13d018f9a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2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8"/>
          <p:cNvSpPr txBox="1"/>
          <p:nvPr>
            <p:ph type="title"/>
          </p:nvPr>
        </p:nvSpPr>
        <p:spPr>
          <a:xfrm>
            <a:off x="758952" y="1128811"/>
            <a:ext cx="3447288" cy="334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Metología:</a:t>
            </a:r>
            <a:b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CL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a&#10;&#10;Descripción generada automáticamente"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32" y="1659988"/>
            <a:ext cx="7003336" cy="400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4B27A"/>
      </a:accent1>
      <a:accent2>
        <a:srgbClr val="59AF95"/>
      </a:accent2>
      <a:accent3>
        <a:srgbClr val="60ADB7"/>
      </a:accent3>
      <a:accent4>
        <a:srgbClr val="6999CF"/>
      </a:accent4>
      <a:accent5>
        <a:srgbClr val="8489D8"/>
      </a:accent5>
      <a:accent6>
        <a:srgbClr val="8F69CF"/>
      </a:accent6>
      <a:hlink>
        <a:srgbClr val="AE699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2024-11-11T02:22:21Z</dcterms:created>
  <dc:creator>Riuka Soulripper</dc:creator>
</cp:coreProperties>
</file>