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uxSC1Tu13bd00i/NY+323W2A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63BF4-CC03-4486-8787-63AFF358DC0A}">
  <a:tblStyle styleId="{B4463BF4-CC03-4486-8787-63AFF358DC0A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02c4a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1b02c4ac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02c4ac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b02c4ac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b02c4a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1b02c4ac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d018f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d018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2" name="Google Shape;182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2" name="Google Shape;192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00" y="1684950"/>
            <a:ext cx="6739751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{B4463BF4-CC03-4486-8787-63AFF358DC0A}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AzureAD,GoogleID,Google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02c4aca2_0_10"/>
          <p:cNvSpPr txBox="1"/>
          <p:nvPr>
            <p:ph type="title"/>
          </p:nvPr>
        </p:nvSpPr>
        <p:spPr>
          <a:xfrm>
            <a:off x="581202" y="388652"/>
            <a:ext cx="38313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QA test</a:t>
            </a:r>
            <a:endParaRPr sz="5400"/>
          </a:p>
        </p:txBody>
      </p:sp>
      <p:pic>
        <p:nvPicPr>
          <p:cNvPr id="209" name="Google Shape;209;g31b02c4ac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24" y="1677600"/>
            <a:ext cx="10659377" cy="399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1b02c4ac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75" y="1023938"/>
            <a:ext cx="8982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31b02c4aca2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50" y="3449625"/>
            <a:ext cx="3530420" cy="31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1b02c4aca2_0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1050"/>
            <a:ext cx="4974500" cy="33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b02c4aca2_0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475" y="248600"/>
            <a:ext cx="5304000" cy="3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006664" y="2620142"/>
            <a:ext cx="10175625" cy="3150001"/>
            <a:chOff x="247711" y="13420"/>
            <a:chExt cx="10175625" cy="3150001"/>
          </a:xfrm>
        </p:grpSpPr>
        <p:sp>
          <p:nvSpPr>
            <p:cNvPr id="231" name="Google Shape;231;p17"/>
            <p:cNvSpPr/>
            <p:nvPr/>
          </p:nvSpPr>
          <p:spPr>
            <a:xfrm>
              <a:off x="840024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234899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USO DE TOKENS JWT.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8" name="Google Shape;248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r>
              <a:rPr lang="es-CL" sz="7200">
                <a:solidFill>
                  <a:srgbClr val="FEFEFE"/>
                </a:solidFill>
              </a:rPr>
              <a:t>Modelo canvas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869675"/>
            <a:ext cx="98774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650" y="1015100"/>
            <a:ext cx="1383425" cy="1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4" name="Google Shape;154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{B4463BF4-CC03-4486-8787-63AFF358DC0A}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Características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Inmobiliapp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hlinkClick r:id="rId3"/>
                        </a:rPr>
                        <a:t>Chilepropiedades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TOCTOC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241433"/>
            <a:ext cx="1177290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8" y="5092567"/>
            <a:ext cx="2819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13d018f9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2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 txBox="1"/>
          <p:nvPr>
            <p:ph type="title"/>
          </p:nvPr>
        </p:nvSpPr>
        <p:spPr>
          <a:xfrm>
            <a:off x="758952" y="1128811"/>
            <a:ext cx="3447288" cy="3342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