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Op5GmuFpljI/UdMEr2mmYYG8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798E8-6B3E-4053-A603-8DA11BFA4D5A}">
  <a:tblStyle styleId="{F4C798E8-6B3E-4053-A603-8DA11BFA4D5A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00" y="1684950"/>
            <a:ext cx="6739751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{F4C798E8-6B3E-4053-A603-8DA11BFA4D5A}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02c4aca2_0_10"/>
          <p:cNvSpPr txBox="1"/>
          <p:nvPr>
            <p:ph type="title"/>
          </p:nvPr>
        </p:nvSpPr>
        <p:spPr>
          <a:xfrm>
            <a:off x="581202" y="388652"/>
            <a:ext cx="38313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QA test</a:t>
            </a:r>
            <a:endParaRPr sz="5400"/>
          </a:p>
        </p:txBody>
      </p:sp>
      <p:pic>
        <p:nvPicPr>
          <p:cNvPr id="210" name="Google Shape;210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1" y="2193125"/>
            <a:ext cx="11889476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023938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0" y="3428300"/>
            <a:ext cx="3530420" cy="31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450" y="89850"/>
            <a:ext cx="5303999" cy="3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3428300"/>
            <a:ext cx="5304000" cy="31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b02c4aca2_0_0"/>
          <p:cNvSpPr txBox="1"/>
          <p:nvPr>
            <p:ph type="title"/>
          </p:nvPr>
        </p:nvSpPr>
        <p:spPr>
          <a:xfrm>
            <a:off x="758950" y="758951"/>
            <a:ext cx="38313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Gráficos de pruebas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-495361" y="2675117"/>
            <a:ext cx="10175625" cy="3150001"/>
            <a:chOff x="247711" y="13420"/>
            <a:chExt cx="10175625" cy="3150001"/>
          </a:xfrm>
        </p:grpSpPr>
        <p:sp>
          <p:nvSpPr>
            <p:cNvPr id="232" name="Google Shape;232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1250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396100"/>
            <a:ext cx="1383425" cy="13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76200" y="152400"/>
            <a:ext cx="6634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7200">
                <a:solidFill>
                  <a:schemeClr val="dk1"/>
                </a:solidFill>
              </a:rPr>
              <a:t>Modelo canvas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{F4C798E8-6B3E-4053-A603-8DA11BFA4D5A}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" y="362500"/>
            <a:ext cx="11696698" cy="3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50" y="4594375"/>
            <a:ext cx="34766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58450" y="1128800"/>
            <a:ext cx="4340100" cy="3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