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4C6C85-2CD8-4D26-BCBE-D172B8845990}">
  <a:tblStyle styleId="{8F4C6C85-2CD8-4D26-BCBE-D172B88459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Maven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d48d5119b7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d48d5119b7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d48d5119b7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d48d5119b7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d48d5119b7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d48d5119b7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0b1d242faa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0b1d242faa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b1d242faa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0b1d242fa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d48d5119b7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d48d5119b7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b1d242fa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0b1d242fa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d48d5119b7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d48d5119b7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0b1d242fa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0b1d242fa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0b1d242faa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0b1d242faa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d48d5119b7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d48d5119b7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d48d5119b7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d48d5119b7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Inmobiliapp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Bastián Bouffanais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Cristóbal</a:t>
            </a:r>
            <a:r>
              <a:rPr lang="es"/>
              <a:t> </a:t>
            </a:r>
            <a:r>
              <a:rPr lang="es"/>
              <a:t>López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historias inicio de sesión</a:t>
            </a:r>
            <a:endParaRPr/>
          </a:p>
        </p:txBody>
      </p:sp>
      <p:sp>
        <p:nvSpPr>
          <p:cNvPr id="331" name="Google Shape;331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5912"/>
            <a:ext cx="9144002" cy="2172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historias mapa</a:t>
            </a:r>
            <a:endParaRPr/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4676"/>
            <a:ext cx="9143999" cy="1434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historia propiedades</a:t>
            </a:r>
            <a:endParaRPr/>
          </a:p>
        </p:txBody>
      </p:sp>
      <p:sp>
        <p:nvSpPr>
          <p:cNvPr id="345" name="Google Shape;345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0858"/>
            <a:ext cx="9143999" cy="2561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Inmobiliapp?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2878"/>
            <a:ext cx="9144000" cy="4437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stack </a:t>
            </a:r>
            <a:r>
              <a:rPr lang="es"/>
              <a:t>tecnológico</a:t>
            </a:r>
            <a:endParaRPr/>
          </a:p>
        </p:txBody>
      </p:sp>
      <p:graphicFrame>
        <p:nvGraphicFramePr>
          <p:cNvPr id="296" name="Google Shape;296;p16"/>
          <p:cNvGraphicFramePr/>
          <p:nvPr/>
        </p:nvGraphicFramePr>
        <p:xfrm>
          <a:off x="819150" y="170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{8F4C6C85-2CD8-4D26-BCBE-D172B8845990}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front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servidor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APIs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ReactJS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Javascript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MongoDB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maps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7" name="Google Shape;297;p16"/>
          <p:cNvGraphicFramePr/>
          <p:nvPr/>
        </p:nvGraphicFramePr>
        <p:xfrm>
          <a:off x="819150" y="303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{8F4C6C85-2CD8-4D26-BCBE-D172B8845990}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front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servidor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APIs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NextJS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NextJS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MySQL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AzureAD, GoogleID, Google maps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98" name="Google Shape;298;p16"/>
          <p:cNvCxnSpPr/>
          <p:nvPr/>
        </p:nvCxnSpPr>
        <p:spPr>
          <a:xfrm>
            <a:off x="4455800" y="2550250"/>
            <a:ext cx="0" cy="3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esquemas y diagramas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274700" y="322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 de datos</a:t>
            </a:r>
            <a:endParaRPr/>
          </a:p>
        </p:txBody>
      </p:sp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700" y="322875"/>
            <a:ext cx="5018050" cy="47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199" y="502775"/>
            <a:ext cx="8331275" cy="413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0"/>
          <p:cNvSpPr txBox="1"/>
          <p:nvPr/>
        </p:nvSpPr>
        <p:spPr>
          <a:xfrm>
            <a:off x="68875" y="89225"/>
            <a:ext cx="45900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Arquitectura de Software</a:t>
            </a:r>
            <a:endParaRPr b="1" sz="2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historias de usuario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