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GFdG/qMKJbt7qAQ3iEOCMe8IN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811AAD-C8B0-4E10-995C-4DEA9F1E5B5F}">
  <a:tblStyle styleId="{75811AAD-C8B0-4E10-995C-4DEA9F1E5B5F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b02c4ac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1b02c4aca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b02c4ac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1b02c4aca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b02c4ac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1b02c4ac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3d018f9a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3d018f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" name="Google Shape;14;p22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2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/>
          <p:nvPr>
            <p:ph idx="2" type="pic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758952" y="3794760"/>
            <a:ext cx="3831336" cy="171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5" name="Google Shape;85;p30"/>
          <p:cNvSpPr txBox="1"/>
          <p:nvPr>
            <p:ph type="title"/>
          </p:nvPr>
        </p:nvSpPr>
        <p:spPr>
          <a:xfrm>
            <a:off x="758952" y="758952"/>
            <a:ext cx="383133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 rot="5400000">
            <a:off x="5929884" y="13716"/>
            <a:ext cx="4754880" cy="624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 rot="5400000">
            <a:off x="7459770" y="1774724"/>
            <a:ext cx="4986002" cy="295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 rot="5400000">
            <a:off x="1969744" y="-451840"/>
            <a:ext cx="4986002" cy="740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63051" y="2414016"/>
            <a:ext cx="10666949" cy="309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58952" y="1389888"/>
            <a:ext cx="106710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5184648" y="758952"/>
            <a:ext cx="6245352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5184647" y="3273551"/>
            <a:ext cx="6245351" cy="22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7" name="Google Shape;57;p21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21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5184648" y="758952"/>
            <a:ext cx="6245352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5190323" y="1377198"/>
            <a:ext cx="6239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3" type="body"/>
          </p:nvPr>
        </p:nvSpPr>
        <p:spPr>
          <a:xfrm>
            <a:off x="5184647" y="3319548"/>
            <a:ext cx="6245351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8"/>
          <p:cNvSpPr txBox="1"/>
          <p:nvPr>
            <p:ph idx="4" type="body"/>
          </p:nvPr>
        </p:nvSpPr>
        <p:spPr>
          <a:xfrm>
            <a:off x="5184646" y="3932372"/>
            <a:ext cx="62453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758953" y="3815080"/>
            <a:ext cx="3831336" cy="1698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78" name="Google Shape;78;p29"/>
          <p:cNvSpPr txBox="1"/>
          <p:nvPr>
            <p:ph type="title"/>
          </p:nvPr>
        </p:nvSpPr>
        <p:spPr>
          <a:xfrm>
            <a:off x="758952" y="758952"/>
            <a:ext cx="3831336" cy="293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19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hilepropiedades.c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1078991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</a:pPr>
            <a:r>
              <a:rPr lang="es-CL" sz="6000"/>
              <a:t>Inmobiliapp	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078992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Integrantes: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Bastián Bouffanais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Cristóbal López</a:t>
            </a:r>
            <a:endParaRPr/>
          </a:p>
        </p:txBody>
      </p:sp>
      <p:cxnSp>
        <p:nvCxnSpPr>
          <p:cNvPr id="105" name="Google Shape;105;p1"/>
          <p:cNvCxnSpPr/>
          <p:nvPr/>
        </p:nvCxnSpPr>
        <p:spPr>
          <a:xfrm rot="10800000">
            <a:off x="1140408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13991" r="9965" t="0"/>
          <a:stretch/>
        </p:blipFill>
        <p:spPr>
          <a:xfrm>
            <a:off x="6976934" y="10"/>
            <a:ext cx="5215066" cy="6857990"/>
          </a:xfrm>
          <a:custGeom>
            <a:rect b="b" l="l" r="r" t="t"/>
            <a:pathLst>
              <a:path extrusionOk="0" h="6858000" w="5215066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3" name="Google Shape;183;p9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9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Esquemas y diagramas</a:t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3" name="Google Shape;193;p1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456717" y="2600482"/>
            <a:ext cx="4144157" cy="1126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s-CL" sz="5400">
                <a:solidFill>
                  <a:schemeClr val="lt1"/>
                </a:solidFill>
              </a:rPr>
              <a:t>Arquitectura de Software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100" y="1684950"/>
            <a:ext cx="6739751" cy="37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15"/>
          <p:cNvGraphicFramePr/>
          <p:nvPr/>
        </p:nvGraphicFramePr>
        <p:xfrm>
          <a:off x="5211349" y="2984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{75811AAD-C8B0-4E10-995C-4DEA9F1E5B5F}</a:tableStyleId>
              </a:tblPr>
              <a:tblGrid>
                <a:gridCol w="1561300"/>
                <a:gridCol w="1561300"/>
                <a:gridCol w="1561300"/>
                <a:gridCol w="1561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Front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Back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Servidor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API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MySQL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cap="none" strike="noStrike"/>
                        <a:t>GoogleID,Google Maps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Google Shape;204;p1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Stack Tecnológico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b02c4aca2_0_10"/>
          <p:cNvSpPr txBox="1"/>
          <p:nvPr>
            <p:ph type="title"/>
          </p:nvPr>
        </p:nvSpPr>
        <p:spPr>
          <a:xfrm>
            <a:off x="581202" y="388652"/>
            <a:ext cx="3831300" cy="4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QA test</a:t>
            </a:r>
            <a:endParaRPr sz="5400"/>
          </a:p>
        </p:txBody>
      </p:sp>
      <p:pic>
        <p:nvPicPr>
          <p:cNvPr id="210" name="Google Shape;210;g31b02c4aca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1" y="2193125"/>
            <a:ext cx="11889476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31b02c4aca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75" y="1023938"/>
            <a:ext cx="89820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31b02c4aca2_0_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50" y="3428300"/>
            <a:ext cx="3530420" cy="317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1b02c4aca2_0_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450" y="89850"/>
            <a:ext cx="5303999" cy="31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1b02c4aca2_0_0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450" y="3428300"/>
            <a:ext cx="5304000" cy="31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1b02c4aca2_0_0"/>
          <p:cNvSpPr txBox="1"/>
          <p:nvPr>
            <p:ph type="title"/>
          </p:nvPr>
        </p:nvSpPr>
        <p:spPr>
          <a:xfrm>
            <a:off x="758950" y="758951"/>
            <a:ext cx="38313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Gráficos de pruebas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/>
          <p:nvPr/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17"/>
          <p:cNvSpPr txBox="1"/>
          <p:nvPr>
            <p:ph type="title"/>
          </p:nvPr>
        </p:nvSpPr>
        <p:spPr>
          <a:xfrm>
            <a:off x="758952" y="420625"/>
            <a:ext cx="10667998" cy="1326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CL">
                <a:solidFill>
                  <a:schemeClr val="lt1"/>
                </a:solidFill>
              </a:rPr>
              <a:t>Seguridad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1784012" y="56841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1" name="Google Shape;231;p17"/>
          <p:cNvGrpSpPr/>
          <p:nvPr/>
        </p:nvGrpSpPr>
        <p:grpSpPr>
          <a:xfrm>
            <a:off x="-495361" y="2675117"/>
            <a:ext cx="10175625" cy="3150001"/>
            <a:chOff x="247711" y="13420"/>
            <a:chExt cx="10175625" cy="3150001"/>
          </a:xfrm>
        </p:grpSpPr>
        <p:sp>
          <p:nvSpPr>
            <p:cNvPr id="232" name="Google Shape;232;p17"/>
            <p:cNvSpPr/>
            <p:nvPr/>
          </p:nvSpPr>
          <p:spPr>
            <a:xfrm>
              <a:off x="247711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409086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5FA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803961" y="408295"/>
              <a:ext cx="1063125" cy="10631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CIFRADO DE CONTRASEÑAS.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978149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373024" y="408295"/>
              <a:ext cx="1063125" cy="10631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 txBox="1"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TOKENS ÚNICOS PARA CADA USUARIO.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6" name="Google Shape;246;p1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18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Demo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5978914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Baja credibilidad a la hora de buscar propiedades.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Dificultad a la hora de ocupar páginas de compras inmobiliarias.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Imposibilidad de ver inmediatamente propiedades en un mapa.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5978915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CL" sz="2200">
                <a:solidFill>
                  <a:schemeClr val="lt1"/>
                </a:solidFill>
              </a:rPr>
              <a:t>Problema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Magnifying glass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01" y="1793908"/>
            <a:ext cx="3491811" cy="3491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"/>
          <p:cNvCxnSpPr/>
          <p:nvPr/>
        </p:nvCxnSpPr>
        <p:spPr>
          <a:xfrm rot="10800000">
            <a:off x="6040331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¿Que es Inmobiliapp?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4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Presentación</a:t>
            </a:r>
            <a:br>
              <a:rPr lang="es-CL" sz="7200">
                <a:solidFill>
                  <a:srgbClr val="FEFEFE"/>
                </a:solidFill>
              </a:rPr>
            </a:b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672" y="1250675"/>
            <a:ext cx="9877425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650" y="1396100"/>
            <a:ext cx="1383425" cy="13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76200" y="152400"/>
            <a:ext cx="66345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7200">
                <a:solidFill>
                  <a:schemeClr val="dk1"/>
                </a:solidFill>
              </a:rPr>
              <a:t>Modelo canvas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55" name="Google Shape;155;p6"/>
          <p:cNvGraphicFramePr/>
          <p:nvPr/>
        </p:nvGraphicFramePr>
        <p:xfrm>
          <a:off x="1256760" y="764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{75811AAD-C8B0-4E10-995C-4DEA9F1E5B5F}</a:tableStyleId>
              </a:tblPr>
              <a:tblGrid>
                <a:gridCol w="2302375"/>
                <a:gridCol w="2299725"/>
                <a:gridCol w="2776675"/>
                <a:gridCol w="2299725"/>
              </a:tblGrid>
              <a:tr h="5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Características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Inmobiliapp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sng" cap="none" strike="noStrike">
                          <a:hlinkClick r:id="rId3"/>
                        </a:rPr>
                        <a:t>Chilepropiedades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TOCTOC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Facilidad de uso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Interfaz atractiva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Mapa interactivo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Sistema de login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2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Capacidad de uso de inmobiliarias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Enfocado en datos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Comisión por venta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Pagos por publicación de anuncios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241433"/>
            <a:ext cx="1177290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178" y="5092567"/>
            <a:ext cx="28194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13d018f9a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92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2" name="Google Shape;172;p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8"/>
          <p:cNvSpPr txBox="1"/>
          <p:nvPr>
            <p:ph type="title"/>
          </p:nvPr>
        </p:nvSpPr>
        <p:spPr>
          <a:xfrm>
            <a:off x="358450" y="1128800"/>
            <a:ext cx="4340100" cy="3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Metodología:</a:t>
            </a:r>
            <a:b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iagrama&#10;&#10;Descripción generada automáticamente"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5532" y="1659988"/>
            <a:ext cx="7003336" cy="4003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2024-11-11T02:22:21Z</dcterms:created>
  <dc:creator>Riuka Soulripper</dc:creator>
</cp:coreProperties>
</file>