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LPiBue08oQD4Mscaq5Ihw7gs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b0976cf4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b0976cf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b0976cf4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b0976cf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00200" y="1173479"/>
            <a:ext cx="91440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“Título del Caso”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Javier Contreras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Jose Agurto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Bastian Chamblas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641252" y="2394073"/>
            <a:ext cx="526101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con Django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Escritorio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WPF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767649" y="1508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908244" y="2833855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00" y="997150"/>
            <a:ext cx="6507474" cy="5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838970" y="3178239"/>
            <a:ext cx="4519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Riesgos considerados en 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200" y="1343150"/>
            <a:ext cx="5665775" cy="42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0696"/>
            <a:ext cx="11720999" cy="40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pic>
        <p:nvPicPr>
          <p:cNvPr id="174" name="Google Shape;1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1845687"/>
            <a:ext cx="7019597" cy="452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0976cf40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g2fb0976cf4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29600"/>
            <a:ext cx="11887200" cy="19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66254" y="2436276"/>
            <a:ext cx="2562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0" y="1940822"/>
            <a:ext cx="12192000" cy="3483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Descripción de la Solución y Propuesta de Valor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Qué se Desarrolló como Producto de software.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842135" y="1995636"/>
            <a:ext cx="304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013" y="1008675"/>
            <a:ext cx="1933575" cy="42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8675" y="1008675"/>
            <a:ext cx="19050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513" y="4007800"/>
            <a:ext cx="19145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641252" y="1068511"/>
            <a:ext cx="10515600" cy="72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226" y="1164231"/>
            <a:ext cx="6624075" cy="56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641252" y="951625"/>
            <a:ext cx="10515600" cy="922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641252" y="2155266"/>
            <a:ext cx="8609428" cy="305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874" y="222004"/>
            <a:ext cx="5690575" cy="6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9675" y="0"/>
            <a:ext cx="3807600" cy="20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641252" y="2274837"/>
            <a:ext cx="8929468" cy="3514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150" y="411625"/>
            <a:ext cx="3286976" cy="569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17988"/>
            <a:ext cx="59055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b0976cf40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g2fb0976cf40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30" y="0"/>
            <a:ext cx="301424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fb0976cf40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9849" y="-76725"/>
            <a:ext cx="299275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