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85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E9997-4EB8-4375-BDF4-BB2D1CB78CD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8942-FB2A-4632-9007-81D143A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0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8942-FB2A-4632-9007-81D143A27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0DF4-57EC-5C04-13B5-4BA4CB84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0423D-6E36-7AE4-580E-BABF6FDF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94BE-FBEC-E9DA-5314-0EBC735E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E9F6-360C-BB5D-F5FA-D4FDF998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1EAC-2CEF-31B8-5077-CC00FDBF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4312-CC52-BB35-B03E-6FC8D3E8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CF14-6F59-0845-C7F5-02BE79E1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A591-43CD-56CD-FAEA-28B3C741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CB85-73E2-EF9B-EF47-932FD4B0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9236-A613-457C-8BDF-AE7947BB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F716C-4320-4C60-E9E3-4B7455BF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882DA-85CD-3AEE-3C32-BC883C20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220E-3A33-96F1-1AE5-8945A38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5937-4903-D56C-9326-B8AE8C42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1561-56A5-F190-FBED-644F63D4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520F-3DB2-DC9A-0F8A-0A6CB066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B730-DCDD-4FEE-1695-5EFEA560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9D93-7251-44B4-336F-2CEFCFC0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522D-AAF8-B603-C735-396990A7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D150-3A7A-EE75-2682-BB4CD519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4C1B-09B4-6806-FDCE-80655811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0C4A-5A35-C1C4-4D43-E9793C25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BF9D-B46D-D0C8-58F2-B8E0B2D2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E884-9D17-EBB6-815B-E7B428B2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1DE8-3E50-60CD-3382-7C2804C0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D98D-53F1-DCAF-FBD0-3D65EF20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2BAF-3F5F-B693-CDB8-918A96972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BA2C8-F6BF-E16C-3FE1-0B4F652BF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1F6D4-087E-D4B8-F274-99B60003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CAA13-5CD1-9DE5-22A5-C6E0353C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E1850-5075-D79E-31FC-C76361AA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200-A4E1-1535-B1E4-26EA523A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A5E7F-0A70-3E3A-4383-F6FDA7C0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CC0BB-38D8-1BD3-74EB-CF6D732C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358EA-747E-1DED-55C5-4585DDA51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7C9C5-BAEC-FA57-2F23-66F2CA43E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5FAA9-9ED6-C351-93E7-D9B12ACC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12237-5414-8C24-E18C-F1AD27A1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C7EC0-74F6-5AE1-1EF9-3BA8FDFE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11AF-BDF4-D3DA-E9AC-888D5117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96156-9084-1A5E-53B4-4A872F15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D2EAC-EA6E-A625-51CC-C1CB5761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0395-B8AD-79BD-DBC4-ED87902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34A94-B3FC-B37A-2CB5-7E27C857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448B0-D7D6-349B-03B9-A53269C7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4FBA-9207-0A01-F286-B2325B0F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DA10-33F0-87EF-79AE-59C6A6FF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B5C4-FF16-7C16-BE74-6B021642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34CA-8C13-519A-827B-26FBF9EF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B002-81F1-77D3-592F-4F6A34EE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BFBC3-3CA8-1677-3A2F-6980DBAF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94D5C-B127-3846-FCD0-FB382A1D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046-CBCC-39C3-B614-2D118B41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9AE6A-E127-148F-43F1-25F7505C9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396C-C16A-C61D-8DF8-4EEA5A84C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98BC4-E38F-4B94-1FA3-5FDA2F30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11BEC-2846-21C6-AC51-8C1A4B5F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BA5DB-6FE6-5470-F1C1-FBAAACE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D4249-BBED-BC71-B6EB-B42CD3A5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B18D9-6E55-6E1C-515A-161F225B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7FEF-7008-4F95-6E73-0857A7D9B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F0F0E-A677-488F-9443-3A61CBA90A6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6144-E0CF-8E19-D235-7A090EC49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A815-70A6-A50A-5584-3DCDD0F14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52C98-E8E7-4D38-A08D-B1BAF3993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D85D-17EA-C324-6431-A0D060437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en-US" dirty="0"/>
              <a:t>1.a) Single barrier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770E4-D248-6330-E454-B8F82311E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79675"/>
            <a:ext cx="9144000" cy="1655762"/>
          </a:xfrm>
        </p:spPr>
        <p:txBody>
          <a:bodyPr/>
          <a:lstStyle/>
          <a:p>
            <a:r>
              <a:rPr lang="en-US" dirty="0"/>
              <a:t>Exponentially decaying (as expected)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F349F-1C0B-9B4E-ACD5-059041AA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30" y="3132447"/>
            <a:ext cx="856417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ABB4-F464-F632-A6B2-1E7BAC2C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DB864-EE33-E840-8963-560E538A7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997" y="374351"/>
            <a:ext cx="5585630" cy="1225047"/>
          </a:xfr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B76C6-E577-9A2F-8B87-5260E476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780" y="844903"/>
            <a:ext cx="4501873" cy="1999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1B7C4-407D-279D-4E45-DA053EFBE347}"/>
              </a:ext>
            </a:extLst>
          </p:cNvPr>
          <p:cNvSpPr txBox="1"/>
          <p:nvPr/>
        </p:nvSpPr>
        <p:spPr>
          <a:xfrm>
            <a:off x="8396795" y="702605"/>
            <a:ext cx="225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Well-potential: 0 [eV]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FD2D-BF09-222E-72F8-74D35F6A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781" y="2844560"/>
            <a:ext cx="4433059" cy="1909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5D3BF-B42E-9137-6858-DF762C443FFA}"/>
              </a:ext>
            </a:extLst>
          </p:cNvPr>
          <p:cNvSpPr txBox="1"/>
          <p:nvPr/>
        </p:nvSpPr>
        <p:spPr>
          <a:xfrm>
            <a:off x="4795078" y="3105020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Well-potential: 0.5 [eV]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4D834-CFF6-DD66-8076-AE5C3FC98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804" y="4625180"/>
            <a:ext cx="4515036" cy="2004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4C8EA5-3F5A-1CDC-C844-AA03225EB259}"/>
              </a:ext>
            </a:extLst>
          </p:cNvPr>
          <p:cNvSpPr txBox="1"/>
          <p:nvPr/>
        </p:nvSpPr>
        <p:spPr>
          <a:xfrm>
            <a:off x="4531812" y="6037612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Well-potential: 1.0 [eV]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A058F5-D163-D28B-7845-FD35BC81B26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7243056" y="3289686"/>
            <a:ext cx="306725" cy="509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1A00D5-03D0-A4F2-8A5F-46D7AAF77F65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6979790" y="5627349"/>
            <a:ext cx="488014" cy="59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A154371-38F4-264A-E318-170F4A1AF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63" y="3595410"/>
            <a:ext cx="5545338" cy="23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6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2BEB-013C-A9AB-6A0C-FF2BA6AD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2.f)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0022E-A038-A944-41BE-F8B326CA7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728" y="3799002"/>
            <a:ext cx="5992332" cy="2606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50DD6-EE8E-5556-9754-2ECCF0CA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10" y="1294969"/>
            <a:ext cx="3353268" cy="23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885CB-8AE6-3FEE-5615-144890B7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9" y="3925048"/>
            <a:ext cx="5828893" cy="2480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FC3390-E08F-8FFD-BA2E-54EFC1E5B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20" y="1577181"/>
            <a:ext cx="3343742" cy="22482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B92A0E-A6DB-768D-0C0B-1BEC6568B49E}"/>
              </a:ext>
            </a:extLst>
          </p:cNvPr>
          <p:cNvCxnSpPr>
            <a:cxnSpLocks/>
          </p:cNvCxnSpPr>
          <p:nvPr/>
        </p:nvCxnSpPr>
        <p:spPr>
          <a:xfrm>
            <a:off x="6043302" y="3667025"/>
            <a:ext cx="0" cy="273825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DD00C6-7DC3-76B4-F5A9-8C0070F049CC}"/>
              </a:ext>
            </a:extLst>
          </p:cNvPr>
          <p:cNvSpPr txBox="1"/>
          <p:nvPr/>
        </p:nvSpPr>
        <p:spPr>
          <a:xfrm>
            <a:off x="5015059" y="1414021"/>
            <a:ext cx="2564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Transmission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B201-82AF-F7E1-6B2D-0105C01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005" y="2766218"/>
            <a:ext cx="119799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163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DFA36-A39D-AA48-CF9D-7496EB260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77" y="5085234"/>
            <a:ext cx="4216440" cy="177276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9E491-EDB8-EA8F-CE6E-A3A34E2A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7" y="3402436"/>
            <a:ext cx="4216440" cy="1766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3053D-8A2D-48FF-3E98-FCD42472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3.a) + 3.b) Comparing double and single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3B6BD-C03F-9A57-F889-DAEB72D7B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77" y="1690687"/>
            <a:ext cx="4216440" cy="1795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F49A35-25B8-19E5-B1BD-BE2CC4929E73}"/>
              </a:ext>
            </a:extLst>
          </p:cNvPr>
          <p:cNvSpPr txBox="1"/>
          <p:nvPr/>
        </p:nvSpPr>
        <p:spPr>
          <a:xfrm>
            <a:off x="678729" y="2588493"/>
            <a:ext cx="9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E=1.99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9FEBB-CA3D-61D9-9F94-8B87FE064C5C}"/>
              </a:ext>
            </a:extLst>
          </p:cNvPr>
          <p:cNvSpPr txBox="1"/>
          <p:nvPr/>
        </p:nvSpPr>
        <p:spPr>
          <a:xfrm>
            <a:off x="678729" y="4384105"/>
            <a:ext cx="9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E=2.11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6FBEB-9242-8CF8-9C7D-F8F70BFA80BF}"/>
              </a:ext>
            </a:extLst>
          </p:cNvPr>
          <p:cNvSpPr txBox="1"/>
          <p:nvPr/>
        </p:nvSpPr>
        <p:spPr>
          <a:xfrm>
            <a:off x="5314586" y="1480497"/>
            <a:ext cx="5611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3 energy barriers of equal height, the peaks are more localized (for 3 equally high barriers)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decreasing the height of the mid-bar separates the transmission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33B045-45C9-5393-2276-21E13C150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319" y="4506440"/>
            <a:ext cx="5611083" cy="23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8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AC64-258D-4E22-AE14-83F11D60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3.c) Lowering middle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AF5B-BB6E-249F-FD83-0B8DF719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40" y="1825625"/>
            <a:ext cx="5086112" cy="4351338"/>
          </a:xfrm>
        </p:spPr>
        <p:txBody>
          <a:bodyPr/>
          <a:lstStyle/>
          <a:p>
            <a:r>
              <a:rPr lang="en-US" dirty="0"/>
              <a:t>Single well (no middle bar):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B44AF-9104-0708-6C2C-3963CCB8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9" y="2499724"/>
            <a:ext cx="4842670" cy="19416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5CFC54-AA1D-FD72-95C1-1D925A9F417E}"/>
              </a:ext>
            </a:extLst>
          </p:cNvPr>
          <p:cNvSpPr txBox="1">
            <a:spLocks/>
          </p:cNvSpPr>
          <p:nvPr/>
        </p:nvSpPr>
        <p:spPr>
          <a:xfrm>
            <a:off x="7872167" y="1825625"/>
            <a:ext cx="3007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Double well: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44E13-B3FC-80B8-EB95-80ABDB7E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01" y="2465524"/>
            <a:ext cx="4842670" cy="1975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03CAED-6855-B3D0-4283-3D3F4BE28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48" y="4786119"/>
            <a:ext cx="325800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18A60-890D-715B-A64A-62E076FE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3F42-D654-3497-968C-039E7B63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005" y="2766218"/>
            <a:ext cx="119799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930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463-FE66-6EBA-D4EB-F73575B8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4.a) Peaks vs number of wells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36D19BB-B554-6269-260F-983E7E81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78" y="1532334"/>
            <a:ext cx="3909179" cy="1649185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A5EAC6-8C0B-97B7-9F98-7F6ED0E8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45" y="1532334"/>
            <a:ext cx="3458058" cy="12955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749701-55C0-7360-445F-D156C98D6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78" y="3199032"/>
            <a:ext cx="3909179" cy="16858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910D16-0953-427D-7990-E327B7230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178" y="4884894"/>
            <a:ext cx="3831254" cy="16491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7407181-C74B-1372-3A18-4F58FE8F5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945" y="5028353"/>
            <a:ext cx="3096057" cy="13622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3DFB59-9E6D-9185-B1CB-0B4A13E94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260" y="3304159"/>
            <a:ext cx="3229426" cy="12479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9B78C7E-AB33-C479-7045-ABF56EC32E27}"/>
              </a:ext>
            </a:extLst>
          </p:cNvPr>
          <p:cNvSpPr txBox="1"/>
          <p:nvPr/>
        </p:nvSpPr>
        <p:spPr>
          <a:xfrm>
            <a:off x="7860589" y="1690688"/>
            <a:ext cx="3493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wells: 1:1 additional “sub”-peaks in each “region” (corresponding to the peaks of the single well).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Localized in the same energy bandwidth (see region for which the “cluster” of peaks emerge)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9C1E-332C-4177-0746-F6481E03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4.b) Lowest peaks for higher number of wells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B595-5DD6-F303-A66D-9A7C2C477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588" y="4078618"/>
            <a:ext cx="6229304" cy="26380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9A92F-B1B8-BE29-5AC8-EA291C87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240" y="1874862"/>
            <a:ext cx="3353268" cy="2019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817F6-3ACE-F717-7D85-A2F64CC9C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8618"/>
            <a:ext cx="5679821" cy="2414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124B01-9C33-73B1-B7F5-2855E9D43A29}"/>
              </a:ext>
            </a:extLst>
          </p:cNvPr>
          <p:cNvSpPr txBox="1"/>
          <p:nvPr/>
        </p:nvSpPr>
        <p:spPr>
          <a:xfrm>
            <a:off x="1167617" y="2024457"/>
            <a:ext cx="642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wave-packet periodicity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0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3020-C5EE-28BF-9DBD-24CD6443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4.c) Wave function inside energy “gap”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4E1C6-0EEA-9F09-B18B-65D2908BF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564" y="1585104"/>
            <a:ext cx="6732436" cy="2675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7FB689-1B7C-45CC-7648-4E372FE705B7}"/>
              </a:ext>
            </a:extLst>
          </p:cNvPr>
          <p:cNvSpPr txBox="1"/>
          <p:nvPr/>
        </p:nvSpPr>
        <p:spPr>
          <a:xfrm>
            <a:off x="584462" y="1979629"/>
            <a:ext cx="305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Behaves like a single barrier of high 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7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4A60-8485-791F-3915-6393F543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1.b) Energy: just below barrier height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96B1A-2282-A9BB-DE22-746566E54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601" y="1422858"/>
            <a:ext cx="6575343" cy="2839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8DD52-DE57-CD05-6FC1-7F5EEF66A76E}"/>
              </a:ext>
            </a:extLst>
          </p:cNvPr>
          <p:cNvSpPr txBox="1"/>
          <p:nvPr/>
        </p:nvSpPr>
        <p:spPr>
          <a:xfrm>
            <a:off x="696797" y="2103786"/>
            <a:ext cx="4313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decay than before.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passing through barrier, it oscillates with the with the incoming frequency, but with a lower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4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58AB-5FEA-E9C6-73F6-AC7A1AF3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1.c) Just above the barrier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B4A93-3D7C-0315-82F4-4E767C28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592" y="1621409"/>
            <a:ext cx="6575281" cy="2727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6245E-FB38-C692-D61E-6F15C4C49165}"/>
              </a:ext>
            </a:extLst>
          </p:cNvPr>
          <p:cNvSpPr txBox="1"/>
          <p:nvPr/>
        </p:nvSpPr>
        <p:spPr>
          <a:xfrm>
            <a:off x="1329179" y="2488676"/>
            <a:ext cx="3412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matches the incoming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Phase is “deformed”/”stretched” in the barrier region (between 0—2)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Amplitude  seems largely unchanged.</a:t>
            </a:r>
          </a:p>
        </p:txBody>
      </p:sp>
    </p:spTree>
    <p:extLst>
      <p:ext uri="{BB962C8B-B14F-4D97-AF65-F5344CB8AC3E}">
        <p14:creationId xmlns:p14="http://schemas.microsoft.com/office/powerpoint/2010/main" val="4713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3643-86CF-3684-BE11-AC7E1B6B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1.d) + 1.e) Energy half of barrier heigh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7AD0B-2699-3655-4EB6-13ED2DA8A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7272" y="1376314"/>
            <a:ext cx="5103706" cy="237617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C9C1E2-78A8-8734-E1C2-63BBEDDB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68226"/>
              </p:ext>
            </p:extLst>
          </p:nvPr>
        </p:nvGraphicFramePr>
        <p:xfrm>
          <a:off x="992294" y="1948180"/>
          <a:ext cx="510370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853">
                  <a:extLst>
                    <a:ext uri="{9D8B030D-6E8A-4147-A177-3AD203B41FA5}">
                      <a16:colId xmlns:a16="http://schemas.microsoft.com/office/drawing/2014/main" val="2805548341"/>
                    </a:ext>
                  </a:extLst>
                </a:gridCol>
                <a:gridCol w="2551853">
                  <a:extLst>
                    <a:ext uri="{9D8B030D-6E8A-4147-A177-3AD203B41FA5}">
                      <a16:colId xmlns:a16="http://schemas.microsoft.com/office/drawing/2014/main" val="1704473480"/>
                    </a:ext>
                  </a:extLst>
                </a:gridCol>
              </a:tblGrid>
              <a:tr h="342868">
                <a:tc>
                  <a:txBody>
                    <a:bodyPr/>
                    <a:lstStyle/>
                    <a:p>
                      <a:r>
                        <a:rPr lang="en-US" dirty="0"/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Transmission (relative)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3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9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0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1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6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5908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20C7CE3-F6BB-FBF3-B4E1-0A6C45D69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98" y="3774924"/>
            <a:ext cx="5007280" cy="2128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F444FC-FC9A-0636-D38E-9A8F2A26C8C8}"/>
              </a:ext>
            </a:extLst>
          </p:cNvPr>
          <p:cNvSpPr txBox="1"/>
          <p:nvPr/>
        </p:nvSpPr>
        <p:spPr>
          <a:xfrm>
            <a:off x="1432874" y="5495827"/>
            <a:ext cx="37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decaying</a:t>
            </a:r>
          </a:p>
        </p:txBody>
      </p:sp>
    </p:spTree>
    <p:extLst>
      <p:ext uri="{BB962C8B-B14F-4D97-AF65-F5344CB8AC3E}">
        <p14:creationId xmlns:p14="http://schemas.microsoft.com/office/powerpoint/2010/main" val="276878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3341-022F-E7AB-B5BF-5C26D905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78" y="225991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858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FA37B1F-A76F-04FF-775B-52052FDC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977" y="1180786"/>
            <a:ext cx="3105583" cy="2248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52FA01-4B69-D80E-203C-B38049E6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933"/>
            <a:ext cx="5344998" cy="2510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E61B1A-06E4-EACC-5B20-CDD63032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2.a) Two barrier (We changed multiple parameters)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5DF8C3-B88D-2E0C-0353-406E7A0B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11055" y="3571663"/>
            <a:ext cx="6680945" cy="286103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317020-CF87-9ABE-22AA-5262ED6BF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84" y="3992389"/>
            <a:ext cx="3172268" cy="20195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623E98-195D-5085-C0FB-749329952AFB}"/>
              </a:ext>
            </a:extLst>
          </p:cNvPr>
          <p:cNvCxnSpPr/>
          <p:nvPr/>
        </p:nvCxnSpPr>
        <p:spPr>
          <a:xfrm>
            <a:off x="5511055" y="1470581"/>
            <a:ext cx="0" cy="4826524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0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37C7-CE35-0886-473A-2592CBED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2.b) Same parameters different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FF99F-E07B-B760-D8A6-A46EBAB47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74" y="4823275"/>
            <a:ext cx="4640034" cy="2034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40302-7FF4-8E14-70D3-ABC68BC4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26" y="5316123"/>
            <a:ext cx="3172268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7EF71-646F-00E5-9A8A-80B4A4CD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58" y="1591229"/>
            <a:ext cx="4435421" cy="1915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604F3D-DC4B-7CD2-E7E1-E9078E8F3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479" y="1391170"/>
            <a:ext cx="4483515" cy="1915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FA7160-D222-1710-A778-340FA45E1B5F}"/>
              </a:ext>
            </a:extLst>
          </p:cNvPr>
          <p:cNvSpPr txBox="1"/>
          <p:nvPr/>
        </p:nvSpPr>
        <p:spPr>
          <a:xfrm>
            <a:off x="1046374" y="194192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E=0.35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B9F97-CDFD-FDEE-3FCA-FF43EFC4A5BA}"/>
              </a:ext>
            </a:extLst>
          </p:cNvPr>
          <p:cNvSpPr txBox="1"/>
          <p:nvPr/>
        </p:nvSpPr>
        <p:spPr>
          <a:xfrm>
            <a:off x="5686408" y="194192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E=1.38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24861A-C1B2-E181-4C70-A6C97C133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8936" y="3377980"/>
            <a:ext cx="4483515" cy="18668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3D74B-35E6-73C9-35E1-9A207677DCCA}"/>
              </a:ext>
            </a:extLst>
          </p:cNvPr>
          <p:cNvSpPr txBox="1"/>
          <p:nvPr/>
        </p:nvSpPr>
        <p:spPr>
          <a:xfrm>
            <a:off x="7089236" y="405509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E=3.01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ECB9A7-DF9C-1B15-2859-F693BEA300E9}"/>
              </a:ext>
            </a:extLst>
          </p:cNvPr>
          <p:cNvSpPr txBox="1"/>
          <p:nvPr/>
        </p:nvSpPr>
        <p:spPr>
          <a:xfrm>
            <a:off x="7776229" y="1664923"/>
            <a:ext cx="134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Fano line-</a:t>
            </a:r>
          </a:p>
          <a:p>
            <a:r>
              <a:rPr lang="en-US" dirty="0"/>
              <a:t>shape?</a:t>
            </a:r>
          </a:p>
        </p:txBody>
      </p:sp>
    </p:spTree>
    <p:extLst>
      <p:ext uri="{BB962C8B-B14F-4D97-AF65-F5344CB8AC3E}">
        <p14:creationId xmlns:p14="http://schemas.microsoft.com/office/powerpoint/2010/main" val="323629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BE59-79E3-BD77-2442-189A78B2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2.c) Adjusting barrier width: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BA46AB-CB3C-B0FD-0EFD-EB36F9DC2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245" y="3429000"/>
            <a:ext cx="6314755" cy="27667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A8D5CB-F75B-C121-44C2-8F297C9C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732" y="2009577"/>
            <a:ext cx="3191320" cy="1419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CF381-D6DF-11F4-6FED-4C899295A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5" y="3535052"/>
            <a:ext cx="5765742" cy="2355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38D2CF-FDCE-8EA4-5663-438E1BEBE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09" y="1902527"/>
            <a:ext cx="3029373" cy="131463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BF0FBC-6D9D-C1EF-EF74-9C10F83D0DC7}"/>
              </a:ext>
            </a:extLst>
          </p:cNvPr>
          <p:cNvCxnSpPr>
            <a:cxnSpLocks/>
          </p:cNvCxnSpPr>
          <p:nvPr/>
        </p:nvCxnSpPr>
        <p:spPr>
          <a:xfrm>
            <a:off x="5873620" y="3221610"/>
            <a:ext cx="0" cy="284856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80C41B-6B65-A7C1-7CAB-E839533DF8C8}"/>
              </a:ext>
            </a:extLst>
          </p:cNvPr>
          <p:cNvSpPr txBox="1"/>
          <p:nvPr/>
        </p:nvSpPr>
        <p:spPr>
          <a:xfrm>
            <a:off x="3685269" y="1770543"/>
            <a:ext cx="4123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transmission of low resonant energies largely disappears.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Transmission of higher resonant energy peak becomes sharper.</a:t>
            </a:r>
          </a:p>
        </p:txBody>
      </p:sp>
    </p:spTree>
    <p:extLst>
      <p:ext uri="{BB962C8B-B14F-4D97-AF65-F5344CB8AC3E}">
        <p14:creationId xmlns:p14="http://schemas.microsoft.com/office/powerpoint/2010/main" val="300715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CFE5-5349-D8AC-7304-4D0D67AB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2.d) Comparing barrier width (lower)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1EDBA-DDCB-367E-8FF3-060C90722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4289196"/>
            <a:ext cx="5213022" cy="2191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01B42-84A3-CF13-FEA9-53117B2B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0" y="2724051"/>
            <a:ext cx="3162741" cy="1409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2BFAAB-BF20-E1A3-2F9A-9411AAE17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58" y="4124940"/>
            <a:ext cx="5765742" cy="2355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EFAA9-4DAA-4230-F4C3-810C0DDAE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921" y="2819315"/>
            <a:ext cx="3029373" cy="131463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F4E000-C121-557F-6FB9-5E4E913E7E25}"/>
              </a:ext>
            </a:extLst>
          </p:cNvPr>
          <p:cNvCxnSpPr>
            <a:cxnSpLocks/>
          </p:cNvCxnSpPr>
          <p:nvPr/>
        </p:nvCxnSpPr>
        <p:spPr>
          <a:xfrm>
            <a:off x="5769925" y="3843779"/>
            <a:ext cx="0" cy="284856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B62CB5-0E5C-83A1-7F42-1AFD1F83856B}"/>
              </a:ext>
            </a:extLst>
          </p:cNvPr>
          <p:cNvSpPr txBox="1"/>
          <p:nvPr/>
        </p:nvSpPr>
        <p:spPr>
          <a:xfrm>
            <a:off x="3704110" y="2026489"/>
            <a:ext cx="4123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opposite of before – higher resonant energy peaks becomes less localized, as opposed to lower resonant energy peaks.</a:t>
            </a:r>
          </a:p>
        </p:txBody>
      </p:sp>
    </p:spTree>
    <p:extLst>
      <p:ext uri="{BB962C8B-B14F-4D97-AF65-F5344CB8AC3E}">
        <p14:creationId xmlns:p14="http://schemas.microsoft.com/office/powerpoint/2010/main" val="260097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395</Words>
  <Application>Microsoft Office PowerPoint</Application>
  <PresentationFormat>Widescreen</PresentationFormat>
  <Paragraphs>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1.a) Single barrier</vt:lpstr>
      <vt:lpstr>1.b) Energy: just below barrier height</vt:lpstr>
      <vt:lpstr>1.c) Just above the barrier</vt:lpstr>
      <vt:lpstr>1.d) + 1.e) Energy half of barrier heigh</vt:lpstr>
      <vt:lpstr>2</vt:lpstr>
      <vt:lpstr>2.a) Two barrier (We changed multiple parameters)</vt:lpstr>
      <vt:lpstr>2.b) Same parameters different energy</vt:lpstr>
      <vt:lpstr>2.c) Adjusting barrier width: </vt:lpstr>
      <vt:lpstr>2.d) Comparing barrier width (lower)</vt:lpstr>
      <vt:lpstr>2.e)</vt:lpstr>
      <vt:lpstr>2.f) </vt:lpstr>
      <vt:lpstr>3</vt:lpstr>
      <vt:lpstr>3.a) + 3.b) Comparing double and single well</vt:lpstr>
      <vt:lpstr>3.c) Lowering middle barrier</vt:lpstr>
      <vt:lpstr>4</vt:lpstr>
      <vt:lpstr>4.a) Peaks vs number of wells</vt:lpstr>
      <vt:lpstr>4.b) Lowest peaks for higher number of wells</vt:lpstr>
      <vt:lpstr>4.c) Wave function inside energy “gap”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Bastian Valhøj Kristensen</dc:creator>
  <cp:lastModifiedBy>Bastian Valhøj Kristensen</cp:lastModifiedBy>
  <cp:revision>9</cp:revision>
  <dcterms:created xsi:type="dcterms:W3CDTF">2025-01-06T13:23:16Z</dcterms:created>
  <dcterms:modified xsi:type="dcterms:W3CDTF">2025-01-07T09:37:12Z</dcterms:modified>
</cp:coreProperties>
</file>