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5960f25e2_2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5960f25e2_2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5960f25e2_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85960f25e2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5960f25e2_2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5960f25e2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5960f25e2_2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85960f25e2_2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5960f25e2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85960f25e2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5960f25e2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85960f25e2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5960f25e2_2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5960f25e2_2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5960f25e2_2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85960f25e2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97500" y="1403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11"/>
              <a:t>Proyecto APT: CulturaX</a:t>
            </a:r>
            <a:endParaRPr b="1" sz="25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Plataforma integral de reseñas y foros culturales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body"/>
          </p:nvPr>
        </p:nvSpPr>
        <p:spPr>
          <a:xfrm>
            <a:off x="6218700" y="3179200"/>
            <a:ext cx="21177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Integrantes:</a:t>
            </a:r>
            <a:endParaRPr u="sng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Bastian</a:t>
            </a:r>
            <a:r>
              <a:rPr lang="es"/>
              <a:t> Vidal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Ricardo Gonzalez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Rodrigo Gonzalez</a:t>
            </a:r>
            <a:endParaRPr/>
          </a:p>
        </p:txBody>
      </p:sp>
      <p:sp>
        <p:nvSpPr>
          <p:cNvPr id="136" name="Google Shape;136;p13"/>
          <p:cNvSpPr txBox="1"/>
          <p:nvPr>
            <p:ph idx="1" type="body"/>
          </p:nvPr>
        </p:nvSpPr>
        <p:spPr>
          <a:xfrm>
            <a:off x="744525" y="3628600"/>
            <a:ext cx="2661900" cy="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/>
              <a:t>Carrera</a:t>
            </a:r>
            <a:r>
              <a:rPr lang="es" u="sng"/>
              <a:t>:</a:t>
            </a:r>
            <a:r>
              <a:rPr lang="es"/>
              <a:t> </a:t>
            </a:r>
            <a:r>
              <a:rPr lang="es"/>
              <a:t>Ingeniería</a:t>
            </a:r>
            <a:r>
              <a:rPr lang="es"/>
              <a:t> </a:t>
            </a:r>
            <a:r>
              <a:rPr lang="es"/>
              <a:t>Informática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u="sng"/>
              <a:t>Sede:</a:t>
            </a:r>
            <a:r>
              <a:rPr lang="es"/>
              <a:t> </a:t>
            </a:r>
            <a:r>
              <a:rPr lang="es"/>
              <a:t>Plaza Norte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 y problemática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31025" y="1630300"/>
            <a:ext cx="4052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Aumento del consumo cultural digital.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Plataformas fragmentadas.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Múltiples sitios.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s" sz="1500">
                <a:latin typeface="Arial"/>
                <a:ea typeface="Arial"/>
                <a:cs typeface="Arial"/>
                <a:sym typeface="Arial"/>
              </a:rPr>
              <a:t>Recomendacione</a:t>
            </a:r>
            <a:r>
              <a:rPr lang="es" sz="1500">
                <a:latin typeface="Arial"/>
                <a:ea typeface="Arial"/>
                <a:cs typeface="Arial"/>
                <a:sym typeface="Arial"/>
              </a:rPr>
              <a:t>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125" y="1385325"/>
            <a:ext cx="4532100" cy="30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 del proyecto 	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5249250" y="1818425"/>
            <a:ext cx="3513900" cy="25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s" sz="1500"/>
              <a:t>Registro de usuarios.</a:t>
            </a:r>
            <a:endParaRPr sz="1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s" sz="1500"/>
              <a:t>Reseñas con </a:t>
            </a:r>
            <a:r>
              <a:rPr lang="es" sz="1500"/>
              <a:t>calificación.</a:t>
            </a:r>
            <a:endParaRPr sz="1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s" sz="1500"/>
              <a:t>Búsqueda</a:t>
            </a:r>
            <a:r>
              <a:rPr lang="es" sz="1500"/>
              <a:t> avanzada</a:t>
            </a:r>
            <a:endParaRPr sz="1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s" sz="1500"/>
              <a:t>Participación</a:t>
            </a:r>
            <a:r>
              <a:rPr lang="es" sz="1500"/>
              <a:t> en foros.</a:t>
            </a:r>
            <a:endParaRPr sz="1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s" sz="1500"/>
              <a:t>Recomendaciones</a:t>
            </a:r>
            <a:endParaRPr sz="15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50" name="Google Shape;150;p15" title="propuesta-de-valo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125" y="1679250"/>
            <a:ext cx="4944449" cy="26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306450" y="1943900"/>
            <a:ext cx="3274500" cy="20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Plataforma web que unifica </a:t>
            </a:r>
            <a:r>
              <a:rPr lang="es" sz="1500"/>
              <a:t>áreas</a:t>
            </a:r>
            <a:r>
              <a:rPr lang="es" sz="1500"/>
              <a:t> culturales.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Facilitar descubrimiento de contenido.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Fomentar </a:t>
            </a:r>
            <a:r>
              <a:rPr lang="es" sz="1500"/>
              <a:t>participación</a:t>
            </a:r>
            <a:r>
              <a:rPr lang="es" sz="1500"/>
              <a:t> de la comunidad</a:t>
            </a:r>
            <a:endParaRPr sz="1500"/>
          </a:p>
        </p:txBody>
      </p:sp>
      <p:pic>
        <p:nvPicPr>
          <p:cNvPr id="157" name="Google Shape;157;p16" title="objetivos-de-una-empresa-lifeder-min-1024x72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475" y="1282825"/>
            <a:ext cx="499391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r>
              <a:rPr lang="es"/>
              <a:t>	</a:t>
            </a:r>
            <a:endParaRPr/>
          </a:p>
        </p:txBody>
      </p:sp>
      <p:pic>
        <p:nvPicPr>
          <p:cNvPr id="163" name="Google Shape;163;p17" title="Proyecto-2-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00" y="1307850"/>
            <a:ext cx="4880074" cy="353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/>
        </p:nvSpPr>
        <p:spPr>
          <a:xfrm>
            <a:off x="5487575" y="1561575"/>
            <a:ext cx="3412200" cy="26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SCRUM 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ágil.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Trabajo en sprints iterativos.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Enfoque en e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ntregables.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Coordinación</a:t>
            </a: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con herramientas.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Flexibilidad.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Herramientas y </a:t>
            </a:r>
            <a:r>
              <a:rPr lang="es"/>
              <a:t>tecnologías</a:t>
            </a:r>
            <a:r>
              <a:rPr lang="es"/>
              <a:t> </a:t>
            </a:r>
            <a:endParaRPr/>
          </a:p>
        </p:txBody>
      </p:sp>
      <p:pic>
        <p:nvPicPr>
          <p:cNvPr id="170" name="Google Shape;170;p18" title="5-TECNOLOGIAS-1080x67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575" y="1307850"/>
            <a:ext cx="5251001" cy="32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469525" y="1768825"/>
            <a:ext cx="2534100" cy="22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JavaScript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Django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FireBase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es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VSCode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Cronología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5086125" y="2144625"/>
            <a:ext cx="3939300" cy="18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Fase 1 (Se</a:t>
            </a:r>
            <a:r>
              <a:rPr lang="es"/>
              <a:t>mana</a:t>
            </a:r>
            <a:r>
              <a:rPr lang="es"/>
              <a:t> 1-4) : Analisis, requerimiento y </a:t>
            </a:r>
            <a:r>
              <a:rPr lang="es"/>
              <a:t>planificación</a:t>
            </a:r>
            <a:r>
              <a:rPr lang="es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Fase 2 (Semana 5-12): Diseño y </a:t>
            </a:r>
            <a:r>
              <a:rPr lang="es"/>
              <a:t>desarrollo</a:t>
            </a:r>
            <a:r>
              <a:rPr lang="es"/>
              <a:t> MVP.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Fase 3 (Semana 13-18): Pruebas, </a:t>
            </a:r>
            <a:r>
              <a:rPr lang="es"/>
              <a:t>validación</a:t>
            </a:r>
            <a:r>
              <a:rPr lang="es"/>
              <a:t>, </a:t>
            </a:r>
            <a:r>
              <a:rPr lang="es"/>
              <a:t>documentación</a:t>
            </a:r>
            <a:r>
              <a:rPr lang="es"/>
              <a:t> y entrega.</a:t>
            </a:r>
            <a:endParaRPr/>
          </a:p>
        </p:txBody>
      </p:sp>
      <p:pic>
        <p:nvPicPr>
          <p:cNvPr id="178" name="Google Shape;178;p19" title="pngtree-like-time-referral-marketing-refer-a-friend-loyalty-png-image_1495658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200" y="1184200"/>
            <a:ext cx="4245248" cy="3751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r>
              <a:rPr lang="es"/>
              <a:t> 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306450" y="2207325"/>
            <a:ext cx="3638100" cy="21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Proyecto técnicamente factible y viable.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Aplica competencias del perfil de egreso.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Impacto académico y profesional.</a:t>
            </a:r>
            <a:endParaRPr/>
          </a:p>
        </p:txBody>
      </p:sp>
      <p:pic>
        <p:nvPicPr>
          <p:cNvPr id="185" name="Google Shape;185;p20" title="imag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575" y="1981500"/>
            <a:ext cx="4435325" cy="23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