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Arimo" panose="020B0604020202020204" charset="0"/>
      <p:regular r:id="rId6"/>
    </p:embeddedFont>
    <p:embeddedFont>
      <p:font typeface="Cheddar" panose="020B0604020202020204" charset="0"/>
      <p:regular r:id="rId7"/>
    </p:embeddedFont>
    <p:embeddedFont>
      <p:font typeface="The Seasons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414136"/>
            <a:chOff x="0" y="0"/>
            <a:chExt cx="4816593" cy="27428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42818"/>
            </a:xfrm>
            <a:custGeom>
              <a:avLst/>
              <a:gdLst/>
              <a:ahLst/>
              <a:cxnLst/>
              <a:rect l="l" t="t" r="r" b="b"/>
              <a:pathLst>
                <a:path w="4816592" h="2742818">
                  <a:moveTo>
                    <a:pt x="0" y="0"/>
                  </a:moveTo>
                  <a:lnTo>
                    <a:pt x="4816592" y="0"/>
                  </a:lnTo>
                  <a:lnTo>
                    <a:pt x="4816592" y="2742818"/>
                  </a:lnTo>
                  <a:lnTo>
                    <a:pt x="0" y="2742818"/>
                  </a:lnTo>
                  <a:close/>
                </a:path>
              </a:pathLst>
            </a:custGeom>
            <a:solidFill>
              <a:srgbClr val="100E0F">
                <a:alpha val="62745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8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728786"/>
            <a:ext cx="8364318" cy="803328"/>
            <a:chOff x="0" y="0"/>
            <a:chExt cx="2643880" cy="2539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3880" cy="253924"/>
            </a:xfrm>
            <a:custGeom>
              <a:avLst/>
              <a:gdLst/>
              <a:ahLst/>
              <a:cxnLst/>
              <a:rect l="l" t="t" r="r" b="b"/>
              <a:pathLst>
                <a:path w="2643880" h="253924">
                  <a:moveTo>
                    <a:pt x="87005" y="0"/>
                  </a:moveTo>
                  <a:lnTo>
                    <a:pt x="2556875" y="0"/>
                  </a:lnTo>
                  <a:cubicBezTo>
                    <a:pt x="2579950" y="0"/>
                    <a:pt x="2602080" y="9167"/>
                    <a:pt x="2618397" y="25483"/>
                  </a:cubicBezTo>
                  <a:cubicBezTo>
                    <a:pt x="2634714" y="41800"/>
                    <a:pt x="2643880" y="63930"/>
                    <a:pt x="2643880" y="87005"/>
                  </a:cubicBezTo>
                  <a:lnTo>
                    <a:pt x="2643880" y="166919"/>
                  </a:lnTo>
                  <a:cubicBezTo>
                    <a:pt x="2643880" y="189994"/>
                    <a:pt x="2634714" y="212124"/>
                    <a:pt x="2618397" y="228441"/>
                  </a:cubicBezTo>
                  <a:cubicBezTo>
                    <a:pt x="2602080" y="244758"/>
                    <a:pt x="2579950" y="253924"/>
                    <a:pt x="2556875" y="253924"/>
                  </a:cubicBezTo>
                  <a:lnTo>
                    <a:pt x="87005" y="253924"/>
                  </a:lnTo>
                  <a:cubicBezTo>
                    <a:pt x="63930" y="253924"/>
                    <a:pt x="41800" y="244758"/>
                    <a:pt x="25483" y="228441"/>
                  </a:cubicBezTo>
                  <a:cubicBezTo>
                    <a:pt x="9167" y="212124"/>
                    <a:pt x="0" y="189994"/>
                    <a:pt x="0" y="166919"/>
                  </a:cubicBezTo>
                  <a:lnTo>
                    <a:pt x="0" y="87005"/>
                  </a:lnTo>
                  <a:cubicBezTo>
                    <a:pt x="0" y="63930"/>
                    <a:pt x="9167" y="41800"/>
                    <a:pt x="25483" y="25483"/>
                  </a:cubicBezTo>
                  <a:cubicBezTo>
                    <a:pt x="41800" y="9167"/>
                    <a:pt x="63930" y="0"/>
                    <a:pt x="870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43880" cy="2920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238250"/>
            <a:ext cx="14879703" cy="421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4601"/>
              </a:lnSpc>
            </a:pPr>
            <a:r>
              <a:rPr lang="en-US" sz="16977" spc="628" dirty="0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VEILLE SUR L’IMPRESSION 3D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903006"/>
            <a:ext cx="8364318" cy="4834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81"/>
              </a:lnSpc>
            </a:pPr>
            <a:r>
              <a:rPr lang="en-US" sz="3379" spc="125" dirty="0" err="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Présenté</a:t>
            </a:r>
            <a:r>
              <a:rPr lang="en-US" sz="3379" spc="125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par Bastian VIVIER-MERLE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42833" y="207021"/>
            <a:ext cx="9840434" cy="1586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74"/>
              </a:lnSpc>
            </a:pPr>
            <a:r>
              <a:rPr lang="en-US" sz="10070" u="sng" spc="372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Outils Utilisés 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583699" y="3175630"/>
            <a:ext cx="4876368" cy="487636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478852" y="3175630"/>
            <a:ext cx="4876368" cy="487636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55304" r="-56817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817340" y="4592037"/>
            <a:ext cx="11878548" cy="0"/>
          </a:xfrm>
          <a:prstGeom prst="line">
            <a:avLst/>
          </a:prstGeom>
          <a:ln w="276225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3536849" y="3619500"/>
            <a:ext cx="0" cy="959104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4"/>
          <p:cNvSpPr/>
          <p:nvPr/>
        </p:nvSpPr>
        <p:spPr>
          <a:xfrm>
            <a:off x="8303814" y="4610100"/>
            <a:ext cx="0" cy="959104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grpSp>
        <p:nvGrpSpPr>
          <p:cNvPr id="5" name="Group 5"/>
          <p:cNvGrpSpPr/>
          <p:nvPr/>
        </p:nvGrpSpPr>
        <p:grpSpPr>
          <a:xfrm>
            <a:off x="6417478" y="5859035"/>
            <a:ext cx="3772672" cy="2027665"/>
            <a:chOff x="0" y="0"/>
            <a:chExt cx="11814808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816079" cy="6350000"/>
            </a:xfrm>
            <a:custGeom>
              <a:avLst/>
              <a:gdLst/>
              <a:ahLst/>
              <a:cxnLst/>
              <a:rect l="l" t="t" r="r" b="b"/>
              <a:pathLst>
                <a:path w="11816079" h="6350000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302459" y="6350000"/>
                    <a:pt x="678170" y="6350000"/>
                  </a:cubicBezTo>
                  <a:lnTo>
                    <a:pt x="11139002" y="6350000"/>
                  </a:lnTo>
                  <a:cubicBezTo>
                    <a:pt x="11512349" y="6350000"/>
                    <a:pt x="11816079" y="6187440"/>
                    <a:pt x="11816079" y="5985510"/>
                  </a:cubicBezTo>
                  <a:lnTo>
                    <a:pt x="11816079" y="364490"/>
                  </a:lnTo>
                  <a:cubicBezTo>
                    <a:pt x="11814808" y="16256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2"/>
              <a:stretch>
                <a:fillRect t="-2334" b="-2334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09810" y="2476500"/>
            <a:ext cx="435759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Logement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sociaux</a:t>
            </a:r>
            <a:endParaRPr lang="en-US" sz="3377" spc="12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Val-D’Oise - 2026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endParaRPr lang="en-US" sz="3377" spc="124" dirty="0">
              <a:solidFill>
                <a:srgbClr val="FFFFFF"/>
              </a:solidFill>
              <a:latin typeface="The Seasons"/>
              <a:ea typeface="The Seasons"/>
              <a:cs typeface="The Seasons"/>
              <a:sym typeface="The Seaso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218151" y="4838700"/>
            <a:ext cx="2811049" cy="683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Novembre </a:t>
            </a:r>
          </a:p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8000" y="3627680"/>
            <a:ext cx="2811049" cy="683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Février </a:t>
            </a:r>
          </a:p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39174" y="7953970"/>
            <a:ext cx="581462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Première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maison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à étages 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imprimé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en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3d à Melbourne.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0981038" y="3619500"/>
            <a:ext cx="0" cy="959104"/>
          </a:xfrm>
          <a:prstGeom prst="line">
            <a:avLst/>
          </a:prstGeom>
          <a:ln w="66675" cap="flat">
            <a:solidFill>
              <a:srgbClr val="999999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>
            <a:off x="9353336" y="438904"/>
            <a:ext cx="3255403" cy="2712526"/>
            <a:chOff x="0" y="0"/>
            <a:chExt cx="11814808" cy="984454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816079" cy="9844547"/>
            </a:xfrm>
            <a:custGeom>
              <a:avLst/>
              <a:gdLst/>
              <a:ahLst/>
              <a:cxnLst/>
              <a:rect l="l" t="t" r="r" b="b"/>
              <a:pathLst>
                <a:path w="11816079" h="9844547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252020"/>
                    <a:pt x="0" y="565077"/>
                  </a:cubicBezTo>
                  <a:lnTo>
                    <a:pt x="0" y="9281440"/>
                  </a:lnTo>
                  <a:cubicBezTo>
                    <a:pt x="0" y="9592528"/>
                    <a:pt x="302459" y="9844547"/>
                    <a:pt x="678170" y="9844547"/>
                  </a:cubicBezTo>
                  <a:lnTo>
                    <a:pt x="11139002" y="9844547"/>
                  </a:lnTo>
                  <a:cubicBezTo>
                    <a:pt x="11512349" y="9844547"/>
                    <a:pt x="11816079" y="9592528"/>
                    <a:pt x="11816079" y="9279470"/>
                  </a:cubicBezTo>
                  <a:lnTo>
                    <a:pt x="11816079" y="565077"/>
                  </a:lnTo>
                  <a:cubicBezTo>
                    <a:pt x="11814808" y="25202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3"/>
              <a:stretch>
                <a:fillRect l="-12599" r="-1259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058400" y="4927736"/>
            <a:ext cx="1905851" cy="7491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sz="2742" spc="101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Mars</a:t>
            </a:r>
          </a:p>
          <a:p>
            <a:pPr algn="ctr">
              <a:lnSpc>
                <a:spcPts val="2907"/>
              </a:lnSpc>
              <a:spcBef>
                <a:spcPct val="0"/>
              </a:spcBef>
            </a:pPr>
            <a:r>
              <a:rPr lang="en-US" sz="2742" spc="101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2025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91811" y="910193"/>
            <a:ext cx="5696189" cy="1817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9"/>
              </a:lnSpc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Imprimante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3D la plus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sophistiqué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,  </a:t>
            </a:r>
          </a:p>
          <a:p>
            <a:pPr algn="ctr">
              <a:lnSpc>
                <a:spcPts val="3579"/>
              </a:lnSpc>
              <a:spcBef>
                <a:spcPct val="0"/>
              </a:spcBef>
            </a:pP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découper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,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dessiner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et graver et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imprimer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</a:t>
            </a:r>
            <a:r>
              <a:rPr lang="en-US" sz="3377" spc="124" dirty="0" err="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en</a:t>
            </a:r>
            <a:r>
              <a:rPr lang="en-US" sz="3377" spc="124" dirty="0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 3D.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889366" y="478849"/>
            <a:ext cx="3575052" cy="1921451"/>
            <a:chOff x="0" y="0"/>
            <a:chExt cx="11814808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816079" cy="6350000"/>
            </a:xfrm>
            <a:custGeom>
              <a:avLst/>
              <a:gdLst/>
              <a:ahLst/>
              <a:cxnLst/>
              <a:rect l="l" t="t" r="r" b="b"/>
              <a:pathLst>
                <a:path w="11816079" h="6350000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302459" y="6350000"/>
                    <a:pt x="678170" y="6350000"/>
                  </a:cubicBezTo>
                  <a:lnTo>
                    <a:pt x="11139002" y="6350000"/>
                  </a:lnTo>
                  <a:cubicBezTo>
                    <a:pt x="11512349" y="6350000"/>
                    <a:pt x="11816079" y="6187440"/>
                    <a:pt x="11816079" y="5985510"/>
                  </a:cubicBezTo>
                  <a:lnTo>
                    <a:pt x="11816079" y="364490"/>
                  </a:lnTo>
                  <a:cubicBezTo>
                    <a:pt x="11814808" y="16256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4"/>
              <a:stretch>
                <a:fillRect t="-10560" b="-1056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/>
      <p:bldP spid="8" grpId="0"/>
      <p:bldP spid="9" grpId="0"/>
      <p:bldP spid="10" grpId="0"/>
      <p:bldP spid="11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72443" cy="12333233"/>
          </a:xfrm>
          <a:custGeom>
            <a:avLst/>
            <a:gdLst/>
            <a:ahLst/>
            <a:cxnLst/>
            <a:rect l="l" t="t" r="r" b="b"/>
            <a:pathLst>
              <a:path w="18472443" h="12333233">
                <a:moveTo>
                  <a:pt x="0" y="0"/>
                </a:moveTo>
                <a:lnTo>
                  <a:pt x="18472443" y="0"/>
                </a:lnTo>
                <a:lnTo>
                  <a:pt x="18472443" y="12333233"/>
                </a:lnTo>
                <a:lnTo>
                  <a:pt x="0" y="1233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92221" y="-63568"/>
            <a:ext cx="18288000" cy="10414136"/>
            <a:chOff x="0" y="0"/>
            <a:chExt cx="4816593" cy="27428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42818"/>
            </a:xfrm>
            <a:custGeom>
              <a:avLst/>
              <a:gdLst/>
              <a:ahLst/>
              <a:cxnLst/>
              <a:rect l="l" t="t" r="r" b="b"/>
              <a:pathLst>
                <a:path w="4816592" h="2742818">
                  <a:moveTo>
                    <a:pt x="0" y="0"/>
                  </a:moveTo>
                  <a:lnTo>
                    <a:pt x="4816592" y="0"/>
                  </a:lnTo>
                  <a:lnTo>
                    <a:pt x="4816592" y="2742818"/>
                  </a:lnTo>
                  <a:lnTo>
                    <a:pt x="0" y="2742818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63000"/>
                  </a:srgbClr>
                </a:gs>
                <a:gs pos="100000">
                  <a:srgbClr val="737373">
                    <a:alpha val="63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809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50474" y="1914944"/>
            <a:ext cx="17387051" cy="7995900"/>
            <a:chOff x="0" y="0"/>
            <a:chExt cx="4579306" cy="21059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79306" cy="2105916"/>
            </a:xfrm>
            <a:custGeom>
              <a:avLst/>
              <a:gdLst/>
              <a:ahLst/>
              <a:cxnLst/>
              <a:rect l="l" t="t" r="r" b="b"/>
              <a:pathLst>
                <a:path w="4579306" h="2105916">
                  <a:moveTo>
                    <a:pt x="22709" y="0"/>
                  </a:moveTo>
                  <a:lnTo>
                    <a:pt x="4556597" y="0"/>
                  </a:lnTo>
                  <a:cubicBezTo>
                    <a:pt x="4562620" y="0"/>
                    <a:pt x="4568396" y="2393"/>
                    <a:pt x="4572655" y="6651"/>
                  </a:cubicBezTo>
                  <a:cubicBezTo>
                    <a:pt x="4576913" y="10910"/>
                    <a:pt x="4579306" y="16686"/>
                    <a:pt x="4579306" y="22709"/>
                  </a:cubicBezTo>
                  <a:lnTo>
                    <a:pt x="4579306" y="2083207"/>
                  </a:lnTo>
                  <a:cubicBezTo>
                    <a:pt x="4579306" y="2095749"/>
                    <a:pt x="4569139" y="2105916"/>
                    <a:pt x="4556597" y="2105916"/>
                  </a:cubicBezTo>
                  <a:lnTo>
                    <a:pt x="22709" y="2105916"/>
                  </a:lnTo>
                  <a:cubicBezTo>
                    <a:pt x="16686" y="2105916"/>
                    <a:pt x="10910" y="2103524"/>
                    <a:pt x="6651" y="2099265"/>
                  </a:cubicBezTo>
                  <a:cubicBezTo>
                    <a:pt x="2393" y="2095006"/>
                    <a:pt x="0" y="2089230"/>
                    <a:pt x="0" y="2083207"/>
                  </a:cubicBezTo>
                  <a:lnTo>
                    <a:pt x="0" y="22709"/>
                  </a:lnTo>
                  <a:cubicBezTo>
                    <a:pt x="0" y="16686"/>
                    <a:pt x="2393" y="10910"/>
                    <a:pt x="6651" y="6651"/>
                  </a:cubicBezTo>
                  <a:cubicBezTo>
                    <a:pt x="10910" y="2393"/>
                    <a:pt x="16686" y="0"/>
                    <a:pt x="227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4579306" cy="20773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4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946861" y="75781"/>
            <a:ext cx="10578721" cy="1839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361"/>
              </a:lnSpc>
            </a:pPr>
            <a:r>
              <a:rPr lang="en-US" sz="11661" u="sng" spc="431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Sources</a:t>
            </a:r>
            <a:r>
              <a:rPr lang="en-US" sz="11661" spc="431">
                <a:solidFill>
                  <a:srgbClr val="FFFFFF"/>
                </a:solidFill>
                <a:latin typeface="Cheddar"/>
                <a:ea typeface="Cheddar"/>
                <a:cs typeface="Cheddar"/>
                <a:sym typeface="Cheddar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7359" y="5073431"/>
            <a:ext cx="10100028" cy="147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1965" lvl="1" indent="-295983" algn="ctr">
              <a:lnSpc>
                <a:spcPts val="2906"/>
              </a:lnSpc>
              <a:spcBef>
                <a:spcPct val="0"/>
              </a:spcBef>
              <a:buFont typeface="Arial"/>
              <a:buChar char="•"/>
            </a:pPr>
            <a:r>
              <a:rPr lang="en-US" sz="2741" spc="101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https://www.news.com.au/technology/innovation/australias-first-3d-printed-multistorey-home-might-be-an-answer-to-housing-crisis/news-story/20a95db06b45200e5e14abe446420f60?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7359" y="3035138"/>
            <a:ext cx="8768655" cy="101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786" lvl="1" indent="-274393" algn="ctr">
              <a:lnSpc>
                <a:spcPts val="2694"/>
              </a:lnSpc>
              <a:spcBef>
                <a:spcPct val="0"/>
              </a:spcBef>
              <a:buFont typeface="Arial"/>
              <a:buChar char="•"/>
            </a:pPr>
            <a:r>
              <a:rPr lang="en-US" sz="2541" spc="94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https://actu.fr/ile-de-france/meriel_95392/des-logements-sociaux-construits-en-3d-et-livrees-en-2026-dans-le-val-doise_61805772.html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7359" y="7582006"/>
            <a:ext cx="10100028" cy="683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786" lvl="1" indent="-274393" algn="ctr">
              <a:lnSpc>
                <a:spcPts val="2694"/>
              </a:lnSpc>
              <a:spcBef>
                <a:spcPct val="0"/>
              </a:spcBef>
              <a:buFont typeface="Arial"/>
              <a:buChar char="•"/>
            </a:pPr>
            <a:r>
              <a:rPr lang="en-US" sz="2541" spc="94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https://www.theverge.com/news/634294/bambu-lab-h2d-3d-printer-laser-pen-blade-price-release-date?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2447585" y="4908673"/>
            <a:ext cx="3055585" cy="1642258"/>
            <a:chOff x="0" y="0"/>
            <a:chExt cx="11814808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816079" cy="6350000"/>
            </a:xfrm>
            <a:custGeom>
              <a:avLst/>
              <a:gdLst/>
              <a:ahLst/>
              <a:cxnLst/>
              <a:rect l="l" t="t" r="r" b="b"/>
              <a:pathLst>
                <a:path w="11816079" h="6350000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302459" y="6350000"/>
                    <a:pt x="678170" y="6350000"/>
                  </a:cubicBezTo>
                  <a:lnTo>
                    <a:pt x="11139002" y="6350000"/>
                  </a:lnTo>
                  <a:cubicBezTo>
                    <a:pt x="11512349" y="6350000"/>
                    <a:pt x="11816079" y="6187440"/>
                    <a:pt x="11816079" y="5985510"/>
                  </a:cubicBezTo>
                  <a:lnTo>
                    <a:pt x="11816079" y="364490"/>
                  </a:lnTo>
                  <a:cubicBezTo>
                    <a:pt x="11814808" y="16256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3"/>
              <a:stretch>
                <a:fillRect t="-2334" b="-2334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565585" y="6908915"/>
            <a:ext cx="2819584" cy="2349385"/>
            <a:chOff x="0" y="0"/>
            <a:chExt cx="11814808" cy="98445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816079" cy="9844547"/>
            </a:xfrm>
            <a:custGeom>
              <a:avLst/>
              <a:gdLst/>
              <a:ahLst/>
              <a:cxnLst/>
              <a:rect l="l" t="t" r="r" b="b"/>
              <a:pathLst>
                <a:path w="11816079" h="9844547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252020"/>
                    <a:pt x="0" y="565077"/>
                  </a:cubicBezTo>
                  <a:lnTo>
                    <a:pt x="0" y="9281440"/>
                  </a:lnTo>
                  <a:cubicBezTo>
                    <a:pt x="0" y="9592528"/>
                    <a:pt x="302459" y="9844547"/>
                    <a:pt x="678170" y="9844547"/>
                  </a:cubicBezTo>
                  <a:lnTo>
                    <a:pt x="11139002" y="9844547"/>
                  </a:lnTo>
                  <a:cubicBezTo>
                    <a:pt x="11512349" y="9844547"/>
                    <a:pt x="11816079" y="9592528"/>
                    <a:pt x="11816079" y="9279470"/>
                  </a:cubicBezTo>
                  <a:lnTo>
                    <a:pt x="11816079" y="565077"/>
                  </a:lnTo>
                  <a:cubicBezTo>
                    <a:pt x="11814808" y="25202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4"/>
              <a:stretch>
                <a:fillRect l="-12599" r="-12599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187852" y="2451083"/>
            <a:ext cx="3575052" cy="1921451"/>
            <a:chOff x="0" y="0"/>
            <a:chExt cx="11814808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816079" cy="6350000"/>
            </a:xfrm>
            <a:custGeom>
              <a:avLst/>
              <a:gdLst/>
              <a:ahLst/>
              <a:cxnLst/>
              <a:rect l="l" t="t" r="r" b="b"/>
              <a:pathLst>
                <a:path w="11816079" h="6350000">
                  <a:moveTo>
                    <a:pt x="11136638" y="0"/>
                  </a:moveTo>
                  <a:lnTo>
                    <a:pt x="678170" y="0"/>
                  </a:lnTo>
                  <a:cubicBezTo>
                    <a:pt x="302459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302459" y="6350000"/>
                    <a:pt x="678170" y="6350000"/>
                  </a:cubicBezTo>
                  <a:lnTo>
                    <a:pt x="11139002" y="6350000"/>
                  </a:lnTo>
                  <a:cubicBezTo>
                    <a:pt x="11512349" y="6350000"/>
                    <a:pt x="11816079" y="6187440"/>
                    <a:pt x="11816079" y="5985510"/>
                  </a:cubicBezTo>
                  <a:lnTo>
                    <a:pt x="11816079" y="364490"/>
                  </a:lnTo>
                  <a:cubicBezTo>
                    <a:pt x="11814808" y="162560"/>
                    <a:pt x="11512349" y="0"/>
                    <a:pt x="11136638" y="0"/>
                  </a:cubicBezTo>
                  <a:close/>
                </a:path>
              </a:pathLst>
            </a:custGeom>
            <a:blipFill>
              <a:blip r:embed="rId5"/>
              <a:stretch>
                <a:fillRect t="-10560" b="-10560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3201196" y="2479658"/>
            <a:ext cx="4120982" cy="349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Le 04 Novembre 2024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39296" y="4558679"/>
            <a:ext cx="4120982" cy="349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Le 13 Février 2025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39296" y="7112906"/>
            <a:ext cx="4120982" cy="349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4"/>
              </a:lnSpc>
              <a:spcBef>
                <a:spcPct val="0"/>
              </a:spcBef>
            </a:pPr>
            <a:r>
              <a:rPr lang="en-US" sz="2541" spc="94">
                <a:solidFill>
                  <a:srgbClr val="FFFFFF"/>
                </a:solidFill>
                <a:latin typeface="The Seasons"/>
                <a:ea typeface="The Seasons"/>
                <a:cs typeface="The Seasons"/>
                <a:sym typeface="The Seasons"/>
              </a:rPr>
              <a:t>Le 25 Mars 2025</a:t>
            </a:r>
          </a:p>
        </p:txBody>
      </p:sp>
    </p:spTree>
  </p:cSld>
  <p:clrMapOvr>
    <a:masterClrMapping/>
  </p:clrMapOvr>
  <p:transition spd="slow">
    <p:push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113</Words>
  <Application>Microsoft Office PowerPoint</Application>
  <PresentationFormat>Personnalisé</PresentationFormat>
  <Paragraphs>22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Arimo</vt:lpstr>
      <vt:lpstr>Arial</vt:lpstr>
      <vt:lpstr>Cheddar</vt:lpstr>
      <vt:lpstr>The Seasons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sur l’impression 3D</dc:title>
  <cp:lastModifiedBy>Bastian VIVIER-MERLE</cp:lastModifiedBy>
  <cp:revision>2</cp:revision>
  <dcterms:created xsi:type="dcterms:W3CDTF">2006-08-16T00:00:00Z</dcterms:created>
  <dcterms:modified xsi:type="dcterms:W3CDTF">2025-03-27T09:53:48Z</dcterms:modified>
  <dc:identifier>DAGi3OBBnOs</dc:identifier>
</cp:coreProperties>
</file>