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1" r:id="rId7"/>
    <p:sldId id="260" r:id="rId8"/>
    <p:sldId id="258" r:id="rId9"/>
    <p:sldId id="262" r:id="rId1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BAC88-8A79-40D8-94E0-88DD96619893}" v="4" dt="2024-11-07T19:49:12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dirty="0">
              <a:solidFill>
                <a:schemeClr val="bg1"/>
              </a:solidFill>
            </a:rPr>
            <a:t>L’impression 3D dans les métiers</a:t>
          </a:r>
          <a:r>
            <a:rPr lang="fr-FR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dirty="0">
              <a:solidFill>
                <a:schemeClr val="bg1"/>
              </a:solidFill>
            </a:rPr>
            <a:t>Les nouvelles technologies d’impression 3D</a:t>
          </a:r>
          <a:endParaRPr lang="fr-FR" noProof="0" dirty="0">
            <a:solidFill>
              <a:schemeClr val="bg1"/>
            </a:solidFill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Conclusion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ScaleX="98540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chemeClr val="bg1"/>
              </a:solidFill>
            </a:rPr>
            <a:t>L’impression 3D dans les métiers</a:t>
          </a:r>
          <a:r>
            <a:rPr lang="fr-FR" sz="23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99841" y="1425575"/>
          <a:ext cx="5962943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chemeClr val="bg1"/>
              </a:solidFill>
            </a:rPr>
            <a:t>Les nouvelles technologies d’impression 3D</a:t>
          </a:r>
          <a:endParaRPr lang="fr-FR" sz="2300" kern="1200" noProof="0" dirty="0">
            <a:solidFill>
              <a:schemeClr val="bg1"/>
            </a:solidFill>
          </a:endParaRPr>
        </a:p>
      </dsp:txBody>
      <dsp:txXfrm>
        <a:off x="799841" y="1425575"/>
        <a:ext cx="5962943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Conclusion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08/11/2024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Ma veille se décompose en 2 partie , Partie 1 L’</a:t>
            </a:r>
            <a:r>
              <a:rPr lang="fr-FR" dirty="0" err="1"/>
              <a:t>ilmpression</a:t>
            </a:r>
            <a:r>
              <a:rPr lang="fr-FR" dirty="0"/>
              <a:t> 3d dans les métiers et la deuxième, les nouvelles technologie d’impression 3D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D967-D3F2-169E-5EDF-E568CB897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C9E119-55A6-2EE4-58F4-123C098FA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2351C7A-C79B-B4FB-1FF9-B770882D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1D463-4332-D43A-93E1-CA46C66D3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80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68CB-7B51-025B-CE1B-E0C3A88C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AAA6CF-9821-7126-D12E-6456BF299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6698DCE-B07E-E0EC-2448-6FCD90461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8D0AA0-7AC2-3487-8F6A-36B2F3634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32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3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F3437-B516-180E-263D-51799A26A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CFF43E-77D8-2372-E38E-C27A31423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A12AD9-CF16-22C9-0783-09B002649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E67DD3-77DF-2A10-FB55-141AEAB0A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59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08/11/2024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tu.fr/ile-de-france/meriel_95392/des-logements-sociaux-construits-en-3d-et-livrees-en-2026-dans-le-val-doise_6180577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mante3d.com/adidimetal-k2-2-07112024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6000" dirty="0">
                <a:solidFill>
                  <a:schemeClr val="bg1"/>
                </a:solidFill>
              </a:rPr>
              <a:t>Veille sur L’impression 3D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Réalisé par Bastian VIVIER-MERLE en BTS SIO 2</a:t>
            </a:r>
            <a:r>
              <a:rPr lang="fr-FR" baseline="30000" dirty="0">
                <a:solidFill>
                  <a:srgbClr val="7CEBFF"/>
                </a:solidFill>
              </a:rPr>
              <a:t>ème</a:t>
            </a:r>
            <a:r>
              <a:rPr lang="fr-FR" dirty="0">
                <a:solidFill>
                  <a:srgbClr val="7CEBFF"/>
                </a:solidFill>
              </a:rPr>
              <a:t> année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d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Sommaire</a:t>
            </a:r>
          </a:p>
        </p:txBody>
      </p:sp>
      <p:graphicFrame>
        <p:nvGraphicFramePr>
          <p:cNvPr id="6" name="Espace réservé d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65920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63470-ED4B-32B4-5B25-6B384300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ED675-D33C-142E-1517-26E196AA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>
              <a:lnSpc>
                <a:spcPct val="100000"/>
              </a:lnSpc>
            </a:pPr>
            <a:r>
              <a:rPr lang="fr-FR" sz="3600" noProof="0" dirty="0">
                <a:solidFill>
                  <a:schemeClr val="bg1"/>
                </a:solidFill>
              </a:rPr>
              <a:t>Outils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C190F4-590E-3E50-2601-8C0A52B0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74" y="2642190"/>
            <a:ext cx="3833492" cy="109528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DB49FF8-AA83-3FFE-E7A2-2B5A0126B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22" y="2316676"/>
            <a:ext cx="3982065" cy="2224647"/>
          </a:xfrm>
          <a:prstGeom prst="rect">
            <a:avLst/>
          </a:prstGeom>
        </p:spPr>
      </p:pic>
      <p:pic>
        <p:nvPicPr>
          <p:cNvPr id="6" name="Image 5" descr="Une image contenant texte, ordinateur, capture d’écran, Site web&#10;&#10;Description générée automatiquement">
            <a:extLst>
              <a:ext uri="{FF2B5EF4-FFF2-40B4-BE49-F238E27FC236}">
                <a16:creationId xmlns:a16="http://schemas.microsoft.com/office/drawing/2014/main" id="{54166F12-D352-F3D0-F05B-ED4A61A7F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275" y="2123767"/>
            <a:ext cx="2095560" cy="45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D373C-FA88-A143-9213-77B81269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ECA58-791D-DDA8-6195-C5E8E62A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>
              <a:lnSpc>
                <a:spcPct val="100000"/>
              </a:lnSpc>
            </a:pPr>
            <a:r>
              <a:rPr lang="fr-FR" sz="3600" dirty="0"/>
              <a:t>L’impression 3D dans les métiers</a:t>
            </a:r>
            <a:endParaRPr lang="fr-FR" sz="3600" noProof="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17DEF3-6BCC-3DE1-3854-A1EE6213915B}"/>
              </a:ext>
            </a:extLst>
          </p:cNvPr>
          <p:cNvSpPr txBox="1"/>
          <p:nvPr/>
        </p:nvSpPr>
        <p:spPr>
          <a:xfrm>
            <a:off x="581193" y="2503488"/>
            <a:ext cx="4797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Médicale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L’impression 3D permet des traitements personnalisés en médecine.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Elle facilite la fabrication de médicaments adaptés et « </a:t>
            </a:r>
            <a:r>
              <a:rPr lang="fr-FR" dirty="0" err="1"/>
              <a:t>polypilules</a:t>
            </a:r>
            <a:r>
              <a:rPr lang="fr-FR" dirty="0"/>
              <a:t> ».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Avantages: simplification des traitements, réduction des coûts et un meilleur accès aux soins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b="1" u="sng" dirty="0" err="1"/>
              <a:t>Source:</a:t>
            </a:r>
            <a:r>
              <a:rPr lang="fr-FR" dirty="0" err="1"/>
              <a:t>https</a:t>
            </a:r>
            <a:r>
              <a:rPr lang="fr-FR" dirty="0"/>
              <a:t>://www.journaldunet.com/iot/1534805-impression-3d-une-nouvelle-ere-pour-la-medecine-personnalisee/</a:t>
            </a:r>
          </a:p>
          <a:p>
            <a:pPr marL="285750" indent="-285750">
              <a:buFontTx/>
              <a:buChar char="-"/>
            </a:pPr>
            <a:r>
              <a:rPr lang="fr-FR" dirty="0"/>
              <a:t>14/10/2024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731941-AEF7-6BB1-824E-1A21753838EA}"/>
              </a:ext>
            </a:extLst>
          </p:cNvPr>
          <p:cNvSpPr txBox="1"/>
          <p:nvPr/>
        </p:nvSpPr>
        <p:spPr>
          <a:xfrm>
            <a:off x="1759974" y="1867305"/>
            <a:ext cx="10038735" cy="118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fr-FR" sz="1800" b="1" dirty="0"/>
              <a:t>L’impression 3D apporte des effets bénéfiques dans nos métiers d’aujourd’hui: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fr-FR" sz="1800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F586A5-F3CA-7110-251C-94962F1F0F3D}"/>
              </a:ext>
            </a:extLst>
          </p:cNvPr>
          <p:cNvSpPr txBox="1"/>
          <p:nvPr/>
        </p:nvSpPr>
        <p:spPr>
          <a:xfrm>
            <a:off x="5535561" y="2426109"/>
            <a:ext cx="62631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Bâtiment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altLang="fr-FR" dirty="0">
                <a:latin typeface="Arial" panose="020B0604020202020204" pitchFamily="34" charset="0"/>
              </a:rPr>
              <a:t>Logements sociaux construits par impression 3D à Mériel (Val-d’Oise)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altLang="fr-FR" dirty="0">
                <a:latin typeface="Arial" panose="020B0604020202020204" pitchFamily="34" charset="0"/>
              </a:rPr>
              <a:t>Prévue pour 2026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altLang="fr-FR" dirty="0">
                <a:latin typeface="Arial" panose="020B0604020202020204" pitchFamily="34" charset="0"/>
              </a:rPr>
              <a:t>Réduction des coûts et accélération de la construction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altLang="fr-FR" dirty="0">
                <a:latin typeface="Arial" panose="020B0604020202020204" pitchFamily="34" charset="0"/>
              </a:rPr>
              <a:t>Technologie innovante pour des logements durables dans le temps et accessibles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altLang="fr-FR" dirty="0">
                <a:latin typeface="Arial" panose="020B0604020202020204" pitchFamily="34" charset="0"/>
              </a:rPr>
              <a:t>Réduction de la durée du chantier et des nuisances pour les riverains  (70% de la construction en usine et 30% sur site pour les fondations, espace vert, façades, etc..)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fr-FR" altLang="fr-FR" b="1" u="sng" dirty="0">
                <a:latin typeface="Arial" panose="020B0604020202020204" pitchFamily="34" charset="0"/>
              </a:rPr>
              <a:t>Source:</a:t>
            </a:r>
            <a:r>
              <a:rPr lang="fr-FR" altLang="fr-FR" dirty="0">
                <a:latin typeface="Arial" panose="020B0604020202020204" pitchFamily="34" charset="0"/>
              </a:rPr>
              <a:t> </a:t>
            </a:r>
            <a:r>
              <a:rPr lang="fr-FR" dirty="0">
                <a:hlinkClick r:id="rId3"/>
              </a:rPr>
              <a:t>Des logements sociaux construits en 3D et livrés en 2026 dans le Val-d'Oise</a:t>
            </a:r>
            <a:endParaRPr lang="fr-FR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Le 04/11/2024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0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/>
              <a:t>Les nouvelles technologies d’impression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153409-C8E9-2B81-F249-896B688B5777}"/>
              </a:ext>
            </a:extLst>
          </p:cNvPr>
          <p:cNvSpPr txBox="1"/>
          <p:nvPr/>
        </p:nvSpPr>
        <p:spPr>
          <a:xfrm>
            <a:off x="3453612" y="1906633"/>
            <a:ext cx="5110285" cy="77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fr-FR" sz="1800" b="1" dirty="0"/>
              <a:t>L’impression 3D est en constante évolution 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819BFA-401E-7381-D30C-9AF7E5D1AE10}"/>
              </a:ext>
            </a:extLst>
          </p:cNvPr>
          <p:cNvSpPr txBox="1"/>
          <p:nvPr/>
        </p:nvSpPr>
        <p:spPr>
          <a:xfrm>
            <a:off x="404212" y="2295971"/>
            <a:ext cx="43261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Imprimante 3D Métal (Jet de Liant) 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Adidas lance l’</a:t>
            </a:r>
            <a:r>
              <a:rPr lang="fr-FR" dirty="0" err="1"/>
              <a:t>AdidiMetal</a:t>
            </a:r>
            <a:r>
              <a:rPr lang="fr-FR" dirty="0"/>
              <a:t> K2, une imprimante 3D métal dédiée à la fabrication de chaussures en métal.</a:t>
            </a:r>
          </a:p>
          <a:p>
            <a:pPr marL="285750" indent="-285750">
              <a:buFontTx/>
              <a:buChar char="-"/>
            </a:pPr>
            <a:r>
              <a:rPr lang="fr-FR" dirty="0"/>
              <a:t>Innover et renforcer la durabilité des produits.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de semelles et structures en métal léger.</a:t>
            </a:r>
          </a:p>
          <a:p>
            <a:pPr marL="285750" indent="-285750">
              <a:buFontTx/>
              <a:buChar char="-"/>
            </a:pPr>
            <a:r>
              <a:rPr lang="fr-FR" dirty="0"/>
              <a:t>Avantages : performances accrues et personnalisation avancée des produits.</a:t>
            </a:r>
          </a:p>
          <a:p>
            <a:pPr marL="285750" indent="-285750">
              <a:buFontTx/>
              <a:buChar char="-"/>
            </a:pPr>
            <a:r>
              <a:rPr lang="fr-FR" dirty="0"/>
              <a:t>En cohérence avec les engagements de durabilité d’Adidas.</a:t>
            </a:r>
          </a:p>
          <a:p>
            <a:pPr marL="285750" indent="-285750">
              <a:buFontTx/>
              <a:buChar char="-"/>
            </a:pPr>
            <a:r>
              <a:rPr lang="fr-FR" dirty="0"/>
              <a:t>Source: </a:t>
            </a:r>
            <a:r>
              <a:rPr lang="fr-FR" dirty="0" err="1">
                <a:hlinkClick r:id="rId3"/>
              </a:rPr>
              <a:t>AddiMetal</a:t>
            </a:r>
            <a:r>
              <a:rPr lang="fr-FR" dirty="0">
                <a:hlinkClick r:id="rId3"/>
              </a:rPr>
              <a:t> dévoile la première imprimante 3D métal française à jet de liant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 07/11/2024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C31015-53C8-05EC-A91A-317457879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425" y="2522135"/>
            <a:ext cx="3728764" cy="37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22914-47E5-DC83-4702-D37E080DA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18B43-B92D-6BD0-ACB7-40819F25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 err="1"/>
              <a:t>cONCLUSION</a:t>
            </a:r>
            <a:endParaRPr lang="fr-FR" sz="3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362DCE-4DF9-A638-6A78-1DCB75B80576}"/>
              </a:ext>
            </a:extLst>
          </p:cNvPr>
          <p:cNvSpPr txBox="1"/>
          <p:nvPr/>
        </p:nvSpPr>
        <p:spPr>
          <a:xfrm>
            <a:off x="3453612" y="1906633"/>
            <a:ext cx="5110285" cy="77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fr-FR" sz="1800" b="1" dirty="0"/>
              <a:t>L’impression 3D est en constante évolution 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8491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ac6448-a970-4366-bf42-6d96378d53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3B30AF47626542814394BF4C35BD1F" ma:contentTypeVersion="14" ma:contentTypeDescription="Crée un document." ma:contentTypeScope="" ma:versionID="0380e5a1350ee0bea6cad86622950b6a">
  <xsd:schema xmlns:xsd="http://www.w3.org/2001/XMLSchema" xmlns:xs="http://www.w3.org/2001/XMLSchema" xmlns:p="http://schemas.microsoft.com/office/2006/metadata/properties" xmlns:ns3="c4ac6448-a970-4366-bf42-6d96378d53a1" xmlns:ns4="544a9e1a-87f6-41d0-b8f0-970a3c3f3fde" targetNamespace="http://schemas.microsoft.com/office/2006/metadata/properties" ma:root="true" ma:fieldsID="34c91b4f6093b760c423b312cce74067" ns3:_="" ns4:_="">
    <xsd:import namespace="c4ac6448-a970-4366-bf42-6d96378d53a1"/>
    <xsd:import namespace="544a9e1a-87f6-41d0-b8f0-970a3c3f3f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c6448-a970-4366-bf42-6d96378d53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4a9e1a-87f6-41d0-b8f0-970a3c3f3f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FE3B63-38B4-4540-88A2-85554641B8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BA59CA-0D49-49EA-8337-976B244A23AA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c4ac6448-a970-4366-bf42-6d96378d53a1"/>
    <ds:schemaRef ds:uri="http://schemas.microsoft.com/office/infopath/2007/PartnerControls"/>
    <ds:schemaRef ds:uri="http://schemas.openxmlformats.org/package/2006/metadata/core-properties"/>
    <ds:schemaRef ds:uri="544a9e1a-87f6-41d0-b8f0-970a3c3f3fd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7F4E53-F715-486C-B5F8-C0B0CD00A2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c6448-a970-4366-bf42-6d96378d53a1"/>
    <ds:schemaRef ds:uri="544a9e1a-87f6-41d0-b8f0-970a3c3f3f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{099E0789-FEB9-4C8B-BFFD-3F6150C80C33}tf56390039_win32</Template>
  <TotalTime>160</TotalTime>
  <Words>311</Words>
  <Application>Microsoft Office PowerPoint</Application>
  <PresentationFormat>Grand écran</PresentationFormat>
  <Paragraphs>47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Personnalisé</vt:lpstr>
      <vt:lpstr>Veille sur L’impression 3D</vt:lpstr>
      <vt:lpstr>Sommaire</vt:lpstr>
      <vt:lpstr>Outils</vt:lpstr>
      <vt:lpstr>L’impression 3D dans les métiers</vt:lpstr>
      <vt:lpstr>Les nouvelles technologies d’impression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Bastian VIVIER-MERLE</dc:creator>
  <cp:lastModifiedBy>Bastian VIVIER-MERLE</cp:lastModifiedBy>
  <cp:revision>3</cp:revision>
  <dcterms:created xsi:type="dcterms:W3CDTF">2024-11-07T17:19:54Z</dcterms:created>
  <dcterms:modified xsi:type="dcterms:W3CDTF">2024-11-08T08:45:16Z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0x010100153B30AF47626542814394BF4C35BD1F</vt:lpwstr>
  </property>
</Properties>
</file>