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3.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4.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5.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6.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27.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28.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3.xml" ContentType="application/vnd.openxmlformats-officedocument.presentationml.tags+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34.xml" ContentType="application/vnd.openxmlformats-officedocument.presentationml.tags+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35.xml" ContentType="application/vnd.openxmlformats-officedocument.presentationml.tags+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36.xml" ContentType="application/vnd.openxmlformats-officedocument.presentationml.tags+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37.xml" ContentType="application/vnd.openxmlformats-officedocument.presentationml.tags+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2"/>
  </p:notesMasterIdLst>
  <p:sldIdLst>
    <p:sldId id="270" r:id="rId5"/>
    <p:sldId id="272" r:id="rId6"/>
    <p:sldId id="274" r:id="rId7"/>
    <p:sldId id="282" r:id="rId8"/>
    <p:sldId id="283" r:id="rId9"/>
    <p:sldId id="286" r:id="rId10"/>
    <p:sldId id="285" r:id="rId11"/>
    <p:sldId id="288" r:id="rId12"/>
    <p:sldId id="289" r:id="rId13"/>
    <p:sldId id="290" r:id="rId14"/>
    <p:sldId id="292" r:id="rId15"/>
    <p:sldId id="293" r:id="rId16"/>
    <p:sldId id="294" r:id="rId17"/>
    <p:sldId id="295" r:id="rId18"/>
    <p:sldId id="300" r:id="rId19"/>
    <p:sldId id="296" r:id="rId20"/>
    <p:sldId id="298" r:id="rId21"/>
    <p:sldId id="299" r:id="rId22"/>
    <p:sldId id="278" r:id="rId23"/>
    <p:sldId id="276" r:id="rId24"/>
    <p:sldId id="301" r:id="rId25"/>
    <p:sldId id="277" r:id="rId26"/>
    <p:sldId id="279" r:id="rId27"/>
    <p:sldId id="280" r:id="rId28"/>
    <p:sldId id="281" r:id="rId29"/>
    <p:sldId id="307" r:id="rId30"/>
    <p:sldId id="308" r:id="rId31"/>
    <p:sldId id="309" r:id="rId32"/>
    <p:sldId id="310" r:id="rId33"/>
    <p:sldId id="311" r:id="rId34"/>
    <p:sldId id="312" r:id="rId35"/>
    <p:sldId id="302" r:id="rId36"/>
    <p:sldId id="303" r:id="rId37"/>
    <p:sldId id="304" r:id="rId38"/>
    <p:sldId id="305" r:id="rId39"/>
    <p:sldId id="306" r:id="rId40"/>
    <p:sldId id="268" r:id="rId41"/>
  </p:sldIdLst>
  <p:sldSz cx="24384000" cy="13716000"/>
  <p:notesSz cx="6858000" cy="9144000"/>
  <p:custDataLst>
    <p:tags r:id="rId43"/>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1pPr>
    <a:lvl2pPr marL="0" marR="0" indent="457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2pPr>
    <a:lvl3pPr marL="0" marR="0" indent="914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3pPr>
    <a:lvl4pPr marL="0" marR="0" indent="1371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4pPr>
    <a:lvl5pPr marL="0" marR="0" indent="18288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5pPr>
    <a:lvl6pPr marL="0" marR="0" indent="22860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6pPr>
    <a:lvl7pPr marL="0" marR="0" indent="2743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7pPr>
    <a:lvl8pPr marL="0" marR="0" indent="3200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8pPr>
    <a:lvl9pPr marL="0" marR="0" indent="3657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9pPr>
  </p:defaultTextStyle>
  <p:extLst>
    <p:ext uri="{EFAFB233-063F-42B5-8137-9DF3F51BA10A}">
      <p15:sldGuideLst xmlns:p15="http://schemas.microsoft.com/office/powerpoint/2012/main">
        <p15:guide id="1" pos="672" userDrawn="1">
          <p15:clr>
            <a:srgbClr val="A4A3A4"/>
          </p15:clr>
        </p15:guide>
        <p15:guide id="2" pos="14665" userDrawn="1">
          <p15:clr>
            <a:srgbClr val="A4A3A4"/>
          </p15:clr>
        </p15:guide>
        <p15:guide id="3" orient="horz" pos="1712" userDrawn="1">
          <p15:clr>
            <a:srgbClr val="A4A3A4"/>
          </p15:clr>
        </p15:guide>
        <p15:guide id="4" orient="horz" pos="3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Open Sans Light"/>
          <a:ea typeface="Open Sans Light"/>
          <a:cs typeface="Open Sans Ligh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FFFFF"/>
          </a:solidFill>
        </a:fill>
      </a:tcStyle>
    </a:wholeTbl>
    <a:band2H>
      <a:tcTxStyle/>
      <a:tcStyle>
        <a:tcBdr/>
        <a:fill>
          <a:solidFill>
            <a:srgbClr val="EBEBEB"/>
          </a:solidFill>
        </a:fill>
      </a:tcStyle>
    </a:band2H>
    <a:firstCol>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F2427"/>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49"/>
  </p:normalViewPr>
  <p:slideViewPr>
    <p:cSldViewPr snapToGrid="0" snapToObjects="1">
      <p:cViewPr varScale="1">
        <p:scale>
          <a:sx n="55" d="100"/>
          <a:sy n="55" d="100"/>
        </p:scale>
        <p:origin x="570" y="78"/>
      </p:cViewPr>
      <p:guideLst>
        <p:guide pos="672"/>
        <p:guide pos="14665"/>
        <p:guide orient="horz" pos="1712"/>
        <p:guide orient="horz" pos="3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én Miranda Cerna" userId="37cf7744-c596-482a-bf9d-6d084071b705" providerId="ADAL" clId="{14B256C9-B32E-4315-B37D-9D475B398456}"/>
    <pc:docChg chg="custSel modSld modMainMaster replTag delTag">
      <pc:chgData name="Rubén Miranda Cerna" userId="37cf7744-c596-482a-bf9d-6d084071b705" providerId="ADAL" clId="{14B256C9-B32E-4315-B37D-9D475B398456}" dt="2022-12-21T14:38:13.697" v="13"/>
      <pc:docMkLst>
        <pc:docMk/>
      </pc:docMkLst>
      <pc:sldChg chg="replTag delTag">
        <pc:chgData name="Rubén Miranda Cerna" userId="37cf7744-c596-482a-bf9d-6d084071b705" providerId="ADAL" clId="{14B256C9-B32E-4315-B37D-9D475B398456}" dt="2022-12-21T13:01:02.420" v="1"/>
        <pc:sldMkLst>
          <pc:docMk/>
          <pc:sldMk cId="1356437672" sldId="270"/>
        </pc:sldMkLst>
      </pc:sldChg>
      <pc:sldChg chg="replTag delTag">
        <pc:chgData name="Rubén Miranda Cerna" userId="37cf7744-c596-482a-bf9d-6d084071b705" providerId="ADAL" clId="{14B256C9-B32E-4315-B37D-9D475B398456}" dt="2022-12-21T13:01:16.821" v="5"/>
        <pc:sldMkLst>
          <pc:docMk/>
          <pc:sldMk cId="2334465818" sldId="272"/>
        </pc:sldMkLst>
      </pc:sldChg>
      <pc:sldMasterChg chg="modSp replTag delTag modSldLayout">
        <pc:chgData name="Rubén Miranda Cerna" userId="37cf7744-c596-482a-bf9d-6d084071b705" providerId="ADAL" clId="{14B256C9-B32E-4315-B37D-9D475B398456}" dt="2022-12-21T14:38:13.697" v="13"/>
        <pc:sldMasterMkLst>
          <pc:docMk/>
          <pc:sldMasterMk cId="0" sldId="2147483648"/>
        </pc:sldMasterMkLst>
        <pc:sldLayoutChg chg="modSp replTag delTag">
          <pc:chgData name="Rubén Miranda Cerna" userId="37cf7744-c596-482a-bf9d-6d084071b705" providerId="ADAL" clId="{14B256C9-B32E-4315-B37D-9D475B398456}" dt="2022-12-21T14:38:11.864" v="10"/>
          <pc:sldLayoutMkLst>
            <pc:docMk/>
            <pc:sldMasterMk cId="0" sldId="2147483648"/>
            <pc:sldLayoutMk cId="0" sldId="2147483650"/>
          </pc:sldLayoutMkLst>
        </pc:sldLayoutChg>
      </pc:sldMasterChg>
    </pc:docChg>
  </pc:docChgLst>
  <pc:docChgLst>
    <pc:chgData name="Fernando Algueda Castillo" userId="4c77e7d2-aa35-4db1-be13-62bf493063e2" providerId="ADAL" clId="{F84CA5DB-ED69-47E8-8140-B096F0FEB81E}"/>
    <pc:docChg chg="custSel modSld replTag delTag">
      <pc:chgData name="Fernando Algueda Castillo" userId="4c77e7d2-aa35-4db1-be13-62bf493063e2" providerId="ADAL" clId="{F84CA5DB-ED69-47E8-8140-B096F0FEB81E}" dt="2023-05-25T18:57:18.319" v="25"/>
      <pc:docMkLst>
        <pc:docMk/>
      </pc:docMkLst>
      <pc:sldChg chg="replTag delTag">
        <pc:chgData name="Fernando Algueda Castillo" userId="4c77e7d2-aa35-4db1-be13-62bf493063e2" providerId="ADAL" clId="{F84CA5DB-ED69-47E8-8140-B096F0FEB81E}" dt="2023-05-25T18:57:15.323" v="18"/>
        <pc:sldMkLst>
          <pc:docMk/>
          <pc:sldMk cId="1356437672" sldId="270"/>
        </pc:sldMkLst>
      </pc:sldChg>
      <pc:sldChg chg="replTag delTag">
        <pc:chgData name="Fernando Algueda Castillo" userId="4c77e7d2-aa35-4db1-be13-62bf493063e2" providerId="ADAL" clId="{F84CA5DB-ED69-47E8-8140-B096F0FEB81E}" dt="2023-05-25T18:54:58.487" v="16"/>
        <pc:sldMkLst>
          <pc:docMk/>
          <pc:sldMk cId="2334465818" sldId="272"/>
        </pc:sldMkLst>
      </pc:sldChg>
      <pc:sldChg chg="modSp mod replTag delTag">
        <pc:chgData name="Fernando Algueda Castillo" userId="4c77e7d2-aa35-4db1-be13-62bf493063e2" providerId="ADAL" clId="{F84CA5DB-ED69-47E8-8140-B096F0FEB81E}" dt="2023-05-25T18:57:18.319" v="25"/>
        <pc:sldMkLst>
          <pc:docMk/>
          <pc:sldMk cId="234489501" sldId="274"/>
        </pc:sldMkLst>
        <pc:spChg chg="mod">
          <ac:chgData name="Fernando Algueda Castillo" userId="4c77e7d2-aa35-4db1-be13-62bf493063e2" providerId="ADAL" clId="{F84CA5DB-ED69-47E8-8140-B096F0FEB81E}" dt="2023-05-25T18:57:18.319" v="25"/>
          <ac:spMkLst>
            <pc:docMk/>
            <pc:sldMk cId="234489501" sldId="274"/>
            <ac:spMk id="5" creationId="{00000000-0000-0000-0000-000000000000}"/>
          </ac:spMkLst>
        </pc:spChg>
      </pc:sldChg>
    </pc:docChg>
  </pc:docChgLst>
</pc:chgInfo>
</file>

<file path=ppt/diagrams/_rels/data13.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30.png"/></Relationships>
</file>

<file path=ppt/diagrams/_rels/data3.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ata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1.png"/></Relationships>
</file>

<file path=ppt/diagrams/_rels/data5.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2.png"/></Relationships>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8.svg"/><Relationship Id="rId1" Type="http://schemas.openxmlformats.org/officeDocument/2006/relationships/image" Target="../media/image23.png"/><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14.sv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2.svg"/><Relationship Id="rId1" Type="http://schemas.openxmlformats.org/officeDocument/2006/relationships/image" Target="../media/image25.png"/><Relationship Id="rId6" Type="http://schemas.openxmlformats.org/officeDocument/2006/relationships/image" Target="../media/image46.svg"/><Relationship Id="rId5" Type="http://schemas.openxmlformats.org/officeDocument/2006/relationships/image" Target="../media/image27.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8.svg"/><Relationship Id="rId1" Type="http://schemas.openxmlformats.org/officeDocument/2006/relationships/image" Target="../media/image28.png"/><Relationship Id="rId4" Type="http://schemas.openxmlformats.org/officeDocument/2006/relationships/image" Target="../media/image50.svg"/></Relationships>
</file>

<file path=ppt/diagrams/_rels/drawing13.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3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0.svg"/><Relationship Id="rId1" Type="http://schemas.openxmlformats.org/officeDocument/2006/relationships/image" Target="../media/image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1.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8.svg"/><Relationship Id="rId1" Type="http://schemas.openxmlformats.org/officeDocument/2006/relationships/image" Target="../media/image23.png"/><Relationship Id="rId6" Type="http://schemas.openxmlformats.org/officeDocument/2006/relationships/image" Target="../media/image40.svg"/><Relationship Id="rId5" Type="http://schemas.openxmlformats.org/officeDocument/2006/relationships/image" Target="../media/image24.png"/><Relationship Id="rId4" Type="http://schemas.openxmlformats.org/officeDocument/2006/relationships/image" Target="../media/image1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2.svg"/><Relationship Id="rId1" Type="http://schemas.openxmlformats.org/officeDocument/2006/relationships/image" Target="../media/image25.png"/><Relationship Id="rId6" Type="http://schemas.openxmlformats.org/officeDocument/2006/relationships/image" Target="../media/image46.svg"/><Relationship Id="rId5" Type="http://schemas.openxmlformats.org/officeDocument/2006/relationships/image" Target="../media/image27.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8.svg"/><Relationship Id="rId1" Type="http://schemas.openxmlformats.org/officeDocument/2006/relationships/image" Target="../media/image28.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AA0D6-8288-44A6-A62C-F7D2D98FA569}"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s-CL"/>
        </a:p>
      </dgm:t>
    </dgm:pt>
    <dgm:pt modelId="{92173573-A9F2-4063-9B41-1663D5F6C780}">
      <dgm:prSet phldrT="[Texto]"/>
      <dgm:spPr/>
      <dgm:t>
        <a:bodyPr/>
        <a:lstStyle/>
        <a:p>
          <a:r>
            <a:rPr lang="es-CL" b="1" i="0" dirty="0"/>
            <a:t>1. Comprender el problema</a:t>
          </a:r>
          <a:endParaRPr lang="es-CL" b="1" dirty="0"/>
        </a:p>
      </dgm:t>
    </dgm:pt>
    <dgm:pt modelId="{3DF24104-1D8C-4E53-BE00-3CBFA955B9BF}" type="parTrans" cxnId="{29E91317-1A31-4945-B379-D17F099F583D}">
      <dgm:prSet/>
      <dgm:spPr/>
      <dgm:t>
        <a:bodyPr/>
        <a:lstStyle/>
        <a:p>
          <a:endParaRPr lang="es-CL"/>
        </a:p>
      </dgm:t>
    </dgm:pt>
    <dgm:pt modelId="{23288407-A9C0-422B-B56F-04F0199937EC}" type="sibTrans" cxnId="{29E91317-1A31-4945-B379-D17F099F583D}">
      <dgm:prSet/>
      <dgm:spPr/>
      <dgm:t>
        <a:bodyPr/>
        <a:lstStyle/>
        <a:p>
          <a:endParaRPr lang="es-CL"/>
        </a:p>
      </dgm:t>
    </dgm:pt>
    <dgm:pt modelId="{55E3373B-A443-4286-9FD8-7E1E3C17204C}">
      <dgm:prSet phldrT="[Texto]"/>
      <dgm:spPr/>
      <dgm:t>
        <a:bodyPr/>
        <a:lstStyle/>
        <a:p>
          <a:r>
            <a:rPr lang="es-CL" b="1" i="0" dirty="0"/>
            <a:t>2. Planificar una estrategia</a:t>
          </a:r>
          <a:endParaRPr lang="es-CL" b="1" dirty="0"/>
        </a:p>
      </dgm:t>
    </dgm:pt>
    <dgm:pt modelId="{1EE90905-B5D5-4C42-98EB-C14E9E150565}" type="parTrans" cxnId="{4672FA5F-A116-4F32-A0A7-C7A23329D94F}">
      <dgm:prSet/>
      <dgm:spPr/>
      <dgm:t>
        <a:bodyPr/>
        <a:lstStyle/>
        <a:p>
          <a:endParaRPr lang="es-CL"/>
        </a:p>
      </dgm:t>
    </dgm:pt>
    <dgm:pt modelId="{37D2C126-2FA4-4C22-88E3-B39B1D1AA06F}" type="sibTrans" cxnId="{4672FA5F-A116-4F32-A0A7-C7A23329D94F}">
      <dgm:prSet/>
      <dgm:spPr/>
      <dgm:t>
        <a:bodyPr/>
        <a:lstStyle/>
        <a:p>
          <a:endParaRPr lang="es-CL"/>
        </a:p>
      </dgm:t>
    </dgm:pt>
    <dgm:pt modelId="{5EDA7359-9C22-47AB-BCC6-FD0F671117B0}">
      <dgm:prSet phldrT="[Texto]"/>
      <dgm:spPr/>
      <dgm:t>
        <a:bodyPr/>
        <a:lstStyle/>
        <a:p>
          <a:r>
            <a:rPr lang="es-CL" b="1" i="0" dirty="0"/>
            <a:t>3. Ejecutar el plan</a:t>
          </a:r>
          <a:endParaRPr lang="es-CL" b="1" dirty="0"/>
        </a:p>
      </dgm:t>
    </dgm:pt>
    <dgm:pt modelId="{832E4BB5-3709-4577-9C70-EBCE9FAB902C}" type="parTrans" cxnId="{F82B95A2-302C-4893-A10B-21FF509DD6CD}">
      <dgm:prSet/>
      <dgm:spPr/>
      <dgm:t>
        <a:bodyPr/>
        <a:lstStyle/>
        <a:p>
          <a:endParaRPr lang="es-CL"/>
        </a:p>
      </dgm:t>
    </dgm:pt>
    <dgm:pt modelId="{B00D9A62-D29E-4B4B-A07C-6B408109D668}" type="sibTrans" cxnId="{F82B95A2-302C-4893-A10B-21FF509DD6CD}">
      <dgm:prSet/>
      <dgm:spPr/>
      <dgm:t>
        <a:bodyPr/>
        <a:lstStyle/>
        <a:p>
          <a:endParaRPr lang="es-CL"/>
        </a:p>
      </dgm:t>
    </dgm:pt>
    <dgm:pt modelId="{3EF149F5-8339-4404-A3C8-B47009415FF5}">
      <dgm:prSet phldrT="[Texto]"/>
      <dgm:spPr/>
      <dgm:t>
        <a:bodyPr/>
        <a:lstStyle/>
        <a:p>
          <a:r>
            <a:rPr lang="es-CL" b="1" i="0" dirty="0"/>
            <a:t>4. Revisar y retroalimentar</a:t>
          </a:r>
          <a:endParaRPr lang="es-CL" b="1" dirty="0"/>
        </a:p>
      </dgm:t>
    </dgm:pt>
    <dgm:pt modelId="{594BDD2C-3491-490F-9090-45913497C638}" type="parTrans" cxnId="{F91F8794-342E-42EC-BB61-371A9B3C7935}">
      <dgm:prSet/>
      <dgm:spPr/>
      <dgm:t>
        <a:bodyPr/>
        <a:lstStyle/>
        <a:p>
          <a:endParaRPr lang="es-CL"/>
        </a:p>
      </dgm:t>
    </dgm:pt>
    <dgm:pt modelId="{3D7B23E4-B622-4CC9-8DD9-D7314CF775D3}" type="sibTrans" cxnId="{F91F8794-342E-42EC-BB61-371A9B3C7935}">
      <dgm:prSet/>
      <dgm:spPr/>
      <dgm:t>
        <a:bodyPr/>
        <a:lstStyle/>
        <a:p>
          <a:endParaRPr lang="es-CL"/>
        </a:p>
      </dgm:t>
    </dgm:pt>
    <dgm:pt modelId="{26C02F28-A87D-48CC-855E-C2EC90553B86}" type="pres">
      <dgm:prSet presAssocID="{3C8AA0D6-8288-44A6-A62C-F7D2D98FA569}" presName="Name0" presStyleCnt="0">
        <dgm:presLayoutVars>
          <dgm:chMax val="7"/>
          <dgm:chPref val="7"/>
          <dgm:dir/>
          <dgm:animLvl val="lvl"/>
        </dgm:presLayoutVars>
      </dgm:prSet>
      <dgm:spPr/>
      <dgm:t>
        <a:bodyPr/>
        <a:lstStyle/>
        <a:p>
          <a:endParaRPr lang="es-ES"/>
        </a:p>
      </dgm:t>
    </dgm:pt>
    <dgm:pt modelId="{E9D321F7-69C5-41F8-B9B4-E32EA657F146}" type="pres">
      <dgm:prSet presAssocID="{92173573-A9F2-4063-9B41-1663D5F6C780}" presName="Accent1" presStyleCnt="0"/>
      <dgm:spPr/>
    </dgm:pt>
    <dgm:pt modelId="{DC9623DF-F90D-4960-98B0-DA1ECA236387}" type="pres">
      <dgm:prSet presAssocID="{92173573-A9F2-4063-9B41-1663D5F6C780}" presName="Accent" presStyleLbl="node1" presStyleIdx="0" presStyleCnt="4"/>
      <dgm:spPr/>
    </dgm:pt>
    <dgm:pt modelId="{6856398E-D367-4739-870D-8246C4E9C66D}" type="pres">
      <dgm:prSet presAssocID="{92173573-A9F2-4063-9B41-1663D5F6C780}" presName="Parent1" presStyleLbl="revTx" presStyleIdx="0" presStyleCnt="4">
        <dgm:presLayoutVars>
          <dgm:chMax val="1"/>
          <dgm:chPref val="1"/>
          <dgm:bulletEnabled val="1"/>
        </dgm:presLayoutVars>
      </dgm:prSet>
      <dgm:spPr/>
      <dgm:t>
        <a:bodyPr/>
        <a:lstStyle/>
        <a:p>
          <a:endParaRPr lang="es-ES"/>
        </a:p>
      </dgm:t>
    </dgm:pt>
    <dgm:pt modelId="{60AF96B3-F337-4D7D-8E0D-86BC47C1FC09}" type="pres">
      <dgm:prSet presAssocID="{55E3373B-A443-4286-9FD8-7E1E3C17204C}" presName="Accent2" presStyleCnt="0"/>
      <dgm:spPr/>
    </dgm:pt>
    <dgm:pt modelId="{D76EE7E8-2912-4ABC-BC1D-A1A362426769}" type="pres">
      <dgm:prSet presAssocID="{55E3373B-A443-4286-9FD8-7E1E3C17204C}" presName="Accent" presStyleLbl="node1" presStyleIdx="1" presStyleCnt="4"/>
      <dgm:spPr/>
    </dgm:pt>
    <dgm:pt modelId="{9F8E2696-5FD3-4214-9DAE-DB9343A2C278}" type="pres">
      <dgm:prSet presAssocID="{55E3373B-A443-4286-9FD8-7E1E3C17204C}" presName="Parent2" presStyleLbl="revTx" presStyleIdx="1" presStyleCnt="4">
        <dgm:presLayoutVars>
          <dgm:chMax val="1"/>
          <dgm:chPref val="1"/>
          <dgm:bulletEnabled val="1"/>
        </dgm:presLayoutVars>
      </dgm:prSet>
      <dgm:spPr/>
      <dgm:t>
        <a:bodyPr/>
        <a:lstStyle/>
        <a:p>
          <a:endParaRPr lang="es-ES"/>
        </a:p>
      </dgm:t>
    </dgm:pt>
    <dgm:pt modelId="{E248DC28-8DAF-4E19-802F-5022A222B3F1}" type="pres">
      <dgm:prSet presAssocID="{5EDA7359-9C22-47AB-BCC6-FD0F671117B0}" presName="Accent3" presStyleCnt="0"/>
      <dgm:spPr/>
    </dgm:pt>
    <dgm:pt modelId="{4A3936E0-7DC0-4761-87BF-4F881FBED4E7}" type="pres">
      <dgm:prSet presAssocID="{5EDA7359-9C22-47AB-BCC6-FD0F671117B0}" presName="Accent" presStyleLbl="node1" presStyleIdx="2" presStyleCnt="4"/>
      <dgm:spPr/>
    </dgm:pt>
    <dgm:pt modelId="{8EECF498-E82E-40AE-9BFE-4709507DED52}" type="pres">
      <dgm:prSet presAssocID="{5EDA7359-9C22-47AB-BCC6-FD0F671117B0}" presName="Parent3" presStyleLbl="revTx" presStyleIdx="2" presStyleCnt="4">
        <dgm:presLayoutVars>
          <dgm:chMax val="1"/>
          <dgm:chPref val="1"/>
          <dgm:bulletEnabled val="1"/>
        </dgm:presLayoutVars>
      </dgm:prSet>
      <dgm:spPr/>
      <dgm:t>
        <a:bodyPr/>
        <a:lstStyle/>
        <a:p>
          <a:endParaRPr lang="es-ES"/>
        </a:p>
      </dgm:t>
    </dgm:pt>
    <dgm:pt modelId="{CEF771DB-2D89-41BA-9CAF-6A234BC9B730}" type="pres">
      <dgm:prSet presAssocID="{3EF149F5-8339-4404-A3C8-B47009415FF5}" presName="Accent4" presStyleCnt="0"/>
      <dgm:spPr/>
    </dgm:pt>
    <dgm:pt modelId="{813F35BB-0195-4ECF-8474-62563CA1F4A1}" type="pres">
      <dgm:prSet presAssocID="{3EF149F5-8339-4404-A3C8-B47009415FF5}" presName="Accent" presStyleLbl="node1" presStyleIdx="3" presStyleCnt="4"/>
      <dgm:spPr/>
    </dgm:pt>
    <dgm:pt modelId="{D152D06A-584B-4035-A46E-E398E026522A}" type="pres">
      <dgm:prSet presAssocID="{3EF149F5-8339-4404-A3C8-B47009415FF5}" presName="Parent4" presStyleLbl="revTx" presStyleIdx="3" presStyleCnt="4">
        <dgm:presLayoutVars>
          <dgm:chMax val="1"/>
          <dgm:chPref val="1"/>
          <dgm:bulletEnabled val="1"/>
        </dgm:presLayoutVars>
      </dgm:prSet>
      <dgm:spPr/>
      <dgm:t>
        <a:bodyPr/>
        <a:lstStyle/>
        <a:p>
          <a:endParaRPr lang="es-ES"/>
        </a:p>
      </dgm:t>
    </dgm:pt>
  </dgm:ptLst>
  <dgm:cxnLst>
    <dgm:cxn modelId="{DA309C90-D7BB-491D-98CB-1E731B28681B}" type="presOf" srcId="{3C8AA0D6-8288-44A6-A62C-F7D2D98FA569}" destId="{26C02F28-A87D-48CC-855E-C2EC90553B86}" srcOrd="0" destOrd="0" presId="urn:microsoft.com/office/officeart/2009/layout/CircleArrowProcess"/>
    <dgm:cxn modelId="{7855FEA1-4D9A-4432-9D3D-3C09E264AE24}" type="presOf" srcId="{55E3373B-A443-4286-9FD8-7E1E3C17204C}" destId="{9F8E2696-5FD3-4214-9DAE-DB9343A2C278}" srcOrd="0" destOrd="0" presId="urn:microsoft.com/office/officeart/2009/layout/CircleArrowProcess"/>
    <dgm:cxn modelId="{F82B95A2-302C-4893-A10B-21FF509DD6CD}" srcId="{3C8AA0D6-8288-44A6-A62C-F7D2D98FA569}" destId="{5EDA7359-9C22-47AB-BCC6-FD0F671117B0}" srcOrd="2" destOrd="0" parTransId="{832E4BB5-3709-4577-9C70-EBCE9FAB902C}" sibTransId="{B00D9A62-D29E-4B4B-A07C-6B408109D668}"/>
    <dgm:cxn modelId="{F91F8794-342E-42EC-BB61-371A9B3C7935}" srcId="{3C8AA0D6-8288-44A6-A62C-F7D2D98FA569}" destId="{3EF149F5-8339-4404-A3C8-B47009415FF5}" srcOrd="3" destOrd="0" parTransId="{594BDD2C-3491-490F-9090-45913497C638}" sibTransId="{3D7B23E4-B622-4CC9-8DD9-D7314CF775D3}"/>
    <dgm:cxn modelId="{29E91317-1A31-4945-B379-D17F099F583D}" srcId="{3C8AA0D6-8288-44A6-A62C-F7D2D98FA569}" destId="{92173573-A9F2-4063-9B41-1663D5F6C780}" srcOrd="0" destOrd="0" parTransId="{3DF24104-1D8C-4E53-BE00-3CBFA955B9BF}" sibTransId="{23288407-A9C0-422B-B56F-04F0199937EC}"/>
    <dgm:cxn modelId="{27B2C9D4-C260-47D3-B048-5AFCA346FA66}" type="presOf" srcId="{3EF149F5-8339-4404-A3C8-B47009415FF5}" destId="{D152D06A-584B-4035-A46E-E398E026522A}" srcOrd="0" destOrd="0" presId="urn:microsoft.com/office/officeart/2009/layout/CircleArrowProcess"/>
    <dgm:cxn modelId="{4672FA5F-A116-4F32-A0A7-C7A23329D94F}" srcId="{3C8AA0D6-8288-44A6-A62C-F7D2D98FA569}" destId="{55E3373B-A443-4286-9FD8-7E1E3C17204C}" srcOrd="1" destOrd="0" parTransId="{1EE90905-B5D5-4C42-98EB-C14E9E150565}" sibTransId="{37D2C126-2FA4-4C22-88E3-B39B1D1AA06F}"/>
    <dgm:cxn modelId="{568DD4DE-08F1-493D-B7AD-FF0005E231F7}" type="presOf" srcId="{92173573-A9F2-4063-9B41-1663D5F6C780}" destId="{6856398E-D367-4739-870D-8246C4E9C66D}" srcOrd="0" destOrd="0" presId="urn:microsoft.com/office/officeart/2009/layout/CircleArrowProcess"/>
    <dgm:cxn modelId="{141EA394-4881-4C8B-B73C-E91F063D2729}" type="presOf" srcId="{5EDA7359-9C22-47AB-BCC6-FD0F671117B0}" destId="{8EECF498-E82E-40AE-9BFE-4709507DED52}" srcOrd="0" destOrd="0" presId="urn:microsoft.com/office/officeart/2009/layout/CircleArrowProcess"/>
    <dgm:cxn modelId="{6C83F6B8-47B0-4FA4-96D2-71D20EE032B1}" type="presParOf" srcId="{26C02F28-A87D-48CC-855E-C2EC90553B86}" destId="{E9D321F7-69C5-41F8-B9B4-E32EA657F146}" srcOrd="0" destOrd="0" presId="urn:microsoft.com/office/officeart/2009/layout/CircleArrowProcess"/>
    <dgm:cxn modelId="{B04C4D65-DBCA-4158-B1B2-54D64A5E84BE}" type="presParOf" srcId="{E9D321F7-69C5-41F8-B9B4-E32EA657F146}" destId="{DC9623DF-F90D-4960-98B0-DA1ECA236387}" srcOrd="0" destOrd="0" presId="urn:microsoft.com/office/officeart/2009/layout/CircleArrowProcess"/>
    <dgm:cxn modelId="{BE6E814F-497C-4B53-A13E-10AC3CA94F9C}" type="presParOf" srcId="{26C02F28-A87D-48CC-855E-C2EC90553B86}" destId="{6856398E-D367-4739-870D-8246C4E9C66D}" srcOrd="1" destOrd="0" presId="urn:microsoft.com/office/officeart/2009/layout/CircleArrowProcess"/>
    <dgm:cxn modelId="{A82A6169-0A33-477E-8930-832C54C09DE7}" type="presParOf" srcId="{26C02F28-A87D-48CC-855E-C2EC90553B86}" destId="{60AF96B3-F337-4D7D-8E0D-86BC47C1FC09}" srcOrd="2" destOrd="0" presId="urn:microsoft.com/office/officeart/2009/layout/CircleArrowProcess"/>
    <dgm:cxn modelId="{ACFEE668-7D17-44B3-A314-096483FC438B}" type="presParOf" srcId="{60AF96B3-F337-4D7D-8E0D-86BC47C1FC09}" destId="{D76EE7E8-2912-4ABC-BC1D-A1A362426769}" srcOrd="0" destOrd="0" presId="urn:microsoft.com/office/officeart/2009/layout/CircleArrowProcess"/>
    <dgm:cxn modelId="{6A174CCE-2A4A-4F26-AF5C-8B54297448D6}" type="presParOf" srcId="{26C02F28-A87D-48CC-855E-C2EC90553B86}" destId="{9F8E2696-5FD3-4214-9DAE-DB9343A2C278}" srcOrd="3" destOrd="0" presId="urn:microsoft.com/office/officeart/2009/layout/CircleArrowProcess"/>
    <dgm:cxn modelId="{82E938A5-B550-4BE2-A980-92F65B7A7136}" type="presParOf" srcId="{26C02F28-A87D-48CC-855E-C2EC90553B86}" destId="{E248DC28-8DAF-4E19-802F-5022A222B3F1}" srcOrd="4" destOrd="0" presId="urn:microsoft.com/office/officeart/2009/layout/CircleArrowProcess"/>
    <dgm:cxn modelId="{55D5153F-1742-47C7-A233-BA8B2D67C260}" type="presParOf" srcId="{E248DC28-8DAF-4E19-802F-5022A222B3F1}" destId="{4A3936E0-7DC0-4761-87BF-4F881FBED4E7}" srcOrd="0" destOrd="0" presId="urn:microsoft.com/office/officeart/2009/layout/CircleArrowProcess"/>
    <dgm:cxn modelId="{DDB11079-68F3-4DDE-82D8-AD202E272053}" type="presParOf" srcId="{26C02F28-A87D-48CC-855E-C2EC90553B86}" destId="{8EECF498-E82E-40AE-9BFE-4709507DED52}" srcOrd="5" destOrd="0" presId="urn:microsoft.com/office/officeart/2009/layout/CircleArrowProcess"/>
    <dgm:cxn modelId="{F8C68106-B2FE-40FD-BDE0-1C9FF6FAC493}" type="presParOf" srcId="{26C02F28-A87D-48CC-855E-C2EC90553B86}" destId="{CEF771DB-2D89-41BA-9CAF-6A234BC9B730}" srcOrd="6" destOrd="0" presId="urn:microsoft.com/office/officeart/2009/layout/CircleArrowProcess"/>
    <dgm:cxn modelId="{AA999F73-0538-45AC-839F-B8B0B294BCFA}" type="presParOf" srcId="{CEF771DB-2D89-41BA-9CAF-6A234BC9B730}" destId="{813F35BB-0195-4ECF-8474-62563CA1F4A1}" srcOrd="0" destOrd="0" presId="urn:microsoft.com/office/officeart/2009/layout/CircleArrowProcess"/>
    <dgm:cxn modelId="{363FF139-BB11-43DE-99A5-F22CB2A1F72E}" type="presParOf" srcId="{26C02F28-A87D-48CC-855E-C2EC90553B86}" destId="{D152D06A-584B-4035-A46E-E398E026522A}" srcOrd="7"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31A9DB-3F22-4A4A-8348-D4A1FC7C1D2B}"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CL"/>
        </a:p>
      </dgm:t>
    </dgm:pt>
    <dgm:pt modelId="{F2E7D031-AA66-4B5D-8211-EC4E3315A9DA}">
      <dgm:prSet phldrT="[Texto]"/>
      <dgm:spPr/>
      <dgm:t>
        <a:bodyPr/>
        <a:lstStyle/>
        <a:p>
          <a:r>
            <a:rPr lang="es-CL" dirty="0"/>
            <a:t>Dato</a:t>
          </a:r>
        </a:p>
      </dgm:t>
    </dgm:pt>
    <dgm:pt modelId="{4D293CFC-06EF-4815-BAA3-0E9BC0E299BA}" type="parTrans" cxnId="{8A7AA8FD-DC35-47A9-B46B-F987564AC138}">
      <dgm:prSet/>
      <dgm:spPr/>
      <dgm:t>
        <a:bodyPr/>
        <a:lstStyle/>
        <a:p>
          <a:endParaRPr lang="es-CL"/>
        </a:p>
      </dgm:t>
    </dgm:pt>
    <dgm:pt modelId="{2C0A94AA-B879-4716-AB61-3A97854E9AC3}" type="sibTrans" cxnId="{8A7AA8FD-DC35-47A9-B46B-F987564AC138}">
      <dgm:prSet/>
      <dgm:spPr/>
      <dgm:t>
        <a:bodyPr/>
        <a:lstStyle/>
        <a:p>
          <a:endParaRPr lang="es-CL"/>
        </a:p>
      </dgm:t>
    </dgm:pt>
    <dgm:pt modelId="{01F92B2F-4A2C-4270-B180-5C41A6C12FE5}">
      <dgm:prSet phldrT="[Texto]"/>
      <dgm:spPr/>
      <dgm:t>
        <a:bodyPr/>
        <a:lstStyle/>
        <a:p>
          <a:pPr>
            <a:buFont typeface="Arial" panose="020B0604020202020204" pitchFamily="34" charset="0"/>
            <a:buChar char="•"/>
          </a:pPr>
          <a:r>
            <a:rPr lang="es-CL" altLang="es-CL" b="0" i="0" u="none" strike="noStrike" cap="none" spc="-150" baseline="0" dirty="0">
              <a:ln/>
              <a:uFillTx/>
              <a:latin typeface="Open Sans Light"/>
              <a:ea typeface="Open Sans Light"/>
              <a:cs typeface="Open Sans Light"/>
            </a:rPr>
            <a:t>Todos aquellos datos que nos son útiles para la toma de decisiones o bien que nos reducen la incertidumbre.</a:t>
          </a:r>
          <a:endParaRPr lang="es-CL" b="0" i="0" u="none" strike="noStrike" cap="none" spc="-150" baseline="0" dirty="0">
            <a:ln/>
            <a:uFillTx/>
            <a:latin typeface="Open Sans Light"/>
            <a:ea typeface="Open Sans Light"/>
            <a:cs typeface="Open Sans Light"/>
          </a:endParaRPr>
        </a:p>
      </dgm:t>
    </dgm:pt>
    <dgm:pt modelId="{7E6A13BB-95B7-4CBE-A073-C7C501A4190A}" type="parTrans" cxnId="{C067B539-12F2-4ABD-B1ED-D0DF82DAE7DC}">
      <dgm:prSet/>
      <dgm:spPr/>
      <dgm:t>
        <a:bodyPr/>
        <a:lstStyle/>
        <a:p>
          <a:endParaRPr lang="es-CL"/>
        </a:p>
      </dgm:t>
    </dgm:pt>
    <dgm:pt modelId="{A4F9EC2D-75ED-44A1-AB9A-016F85DA0C8B}" type="sibTrans" cxnId="{C067B539-12F2-4ABD-B1ED-D0DF82DAE7DC}">
      <dgm:prSet/>
      <dgm:spPr/>
      <dgm:t>
        <a:bodyPr/>
        <a:lstStyle/>
        <a:p>
          <a:endParaRPr lang="es-CL"/>
        </a:p>
      </dgm:t>
    </dgm:pt>
    <dgm:pt modelId="{226573DC-B11C-4DB1-B6D3-0C93D3C798B3}">
      <dgm:prSet phldrT="[Texto]"/>
      <dgm:spPr/>
      <dgm:t>
        <a:bodyPr/>
        <a:lstStyle/>
        <a:p>
          <a:r>
            <a:rPr lang="es-MX" b="0" i="0" u="none" strike="noStrike" cap="none" spc="-150" baseline="0" dirty="0">
              <a:ln/>
              <a:uFillTx/>
              <a:latin typeface="Open Sans Light"/>
              <a:ea typeface="Open Sans Light"/>
              <a:cs typeface="Open Sans Light"/>
              <a:sym typeface="Open Sans Light"/>
            </a:rPr>
            <a:t>Es un atributo o representación simbólica que nos llega con un sentido para nosotros. Por lo tanto, es un elemento que presta utilidad.</a:t>
          </a:r>
          <a:endParaRPr lang="es-CL" b="0" i="0" u="none" strike="noStrike" cap="none" spc="-150" baseline="0" dirty="0">
            <a:ln/>
            <a:uFillTx/>
            <a:latin typeface="Open Sans Light"/>
            <a:ea typeface="Open Sans Light"/>
            <a:cs typeface="Open Sans Light"/>
            <a:sym typeface="Open Sans Light"/>
          </a:endParaRPr>
        </a:p>
      </dgm:t>
    </dgm:pt>
    <dgm:pt modelId="{32E06A58-937D-4367-9EE9-A5AF9391E7A7}" type="parTrans" cxnId="{8649B33F-9E85-47DE-BBF4-DB0A131A412A}">
      <dgm:prSet/>
      <dgm:spPr/>
      <dgm:t>
        <a:bodyPr/>
        <a:lstStyle/>
        <a:p>
          <a:endParaRPr lang="es-CL"/>
        </a:p>
      </dgm:t>
    </dgm:pt>
    <dgm:pt modelId="{0AD37662-16FD-49DE-977B-C4052EC78A50}" type="sibTrans" cxnId="{8649B33F-9E85-47DE-BBF4-DB0A131A412A}">
      <dgm:prSet/>
      <dgm:spPr/>
      <dgm:t>
        <a:bodyPr/>
        <a:lstStyle/>
        <a:p>
          <a:endParaRPr lang="es-CL"/>
        </a:p>
      </dgm:t>
    </dgm:pt>
    <dgm:pt modelId="{643C1FD5-0CBC-4005-AFFF-378C197E6EAE}">
      <dgm:prSet phldrT="[Texto]"/>
      <dgm:spPr/>
      <dgm:t>
        <a:bodyPr/>
        <a:lstStyle/>
        <a:p>
          <a:r>
            <a:rPr lang="es-CL"/>
            <a:t>Información</a:t>
          </a:r>
          <a:endParaRPr lang="es-CL" dirty="0"/>
        </a:p>
      </dgm:t>
    </dgm:pt>
    <dgm:pt modelId="{3E213E5D-751C-4DE1-97F1-A9E41578FC41}" type="parTrans" cxnId="{CC06BDF4-35DE-4D4C-9520-3303515436B2}">
      <dgm:prSet/>
      <dgm:spPr/>
      <dgm:t>
        <a:bodyPr/>
        <a:lstStyle/>
        <a:p>
          <a:endParaRPr lang="es-CL"/>
        </a:p>
      </dgm:t>
    </dgm:pt>
    <dgm:pt modelId="{7E53F0D1-815E-4785-82A4-996BB4944EDC}" type="sibTrans" cxnId="{CC06BDF4-35DE-4D4C-9520-3303515436B2}">
      <dgm:prSet/>
      <dgm:spPr/>
      <dgm:t>
        <a:bodyPr/>
        <a:lstStyle/>
        <a:p>
          <a:endParaRPr lang="es-CL"/>
        </a:p>
      </dgm:t>
    </dgm:pt>
    <dgm:pt modelId="{3557C997-266C-4949-8E29-04B89FE9354E}" type="pres">
      <dgm:prSet presAssocID="{3331A9DB-3F22-4A4A-8348-D4A1FC7C1D2B}" presName="linear" presStyleCnt="0">
        <dgm:presLayoutVars>
          <dgm:dir/>
          <dgm:animLvl val="lvl"/>
          <dgm:resizeHandles val="exact"/>
        </dgm:presLayoutVars>
      </dgm:prSet>
      <dgm:spPr/>
      <dgm:t>
        <a:bodyPr/>
        <a:lstStyle/>
        <a:p>
          <a:endParaRPr lang="es-ES"/>
        </a:p>
      </dgm:t>
    </dgm:pt>
    <dgm:pt modelId="{A221D3AC-E6F5-4D30-B0CE-94ACB14B4932}" type="pres">
      <dgm:prSet presAssocID="{F2E7D031-AA66-4B5D-8211-EC4E3315A9DA}" presName="parentLin" presStyleCnt="0"/>
      <dgm:spPr/>
    </dgm:pt>
    <dgm:pt modelId="{8A332A1C-AB6E-43AB-96E6-7224850FFE51}" type="pres">
      <dgm:prSet presAssocID="{F2E7D031-AA66-4B5D-8211-EC4E3315A9DA}" presName="parentLeftMargin" presStyleLbl="node1" presStyleIdx="0" presStyleCnt="2"/>
      <dgm:spPr/>
      <dgm:t>
        <a:bodyPr/>
        <a:lstStyle/>
        <a:p>
          <a:endParaRPr lang="es-ES"/>
        </a:p>
      </dgm:t>
    </dgm:pt>
    <dgm:pt modelId="{496456FF-A7E7-4261-AE2E-2BF86BAB5E20}" type="pres">
      <dgm:prSet presAssocID="{F2E7D031-AA66-4B5D-8211-EC4E3315A9DA}" presName="parentText" presStyleLbl="node1" presStyleIdx="0" presStyleCnt="2">
        <dgm:presLayoutVars>
          <dgm:chMax val="0"/>
          <dgm:bulletEnabled val="1"/>
        </dgm:presLayoutVars>
      </dgm:prSet>
      <dgm:spPr/>
      <dgm:t>
        <a:bodyPr/>
        <a:lstStyle/>
        <a:p>
          <a:endParaRPr lang="es-ES"/>
        </a:p>
      </dgm:t>
    </dgm:pt>
    <dgm:pt modelId="{EEE60431-D96C-4590-B3D7-E42E95EC4B0A}" type="pres">
      <dgm:prSet presAssocID="{F2E7D031-AA66-4B5D-8211-EC4E3315A9DA}" presName="negativeSpace" presStyleCnt="0"/>
      <dgm:spPr/>
    </dgm:pt>
    <dgm:pt modelId="{9636415B-C1EA-417E-A235-F057DC832D30}" type="pres">
      <dgm:prSet presAssocID="{F2E7D031-AA66-4B5D-8211-EC4E3315A9DA}" presName="childText" presStyleLbl="conFgAcc1" presStyleIdx="0" presStyleCnt="2">
        <dgm:presLayoutVars>
          <dgm:bulletEnabled val="1"/>
        </dgm:presLayoutVars>
      </dgm:prSet>
      <dgm:spPr/>
      <dgm:t>
        <a:bodyPr/>
        <a:lstStyle/>
        <a:p>
          <a:endParaRPr lang="es-ES"/>
        </a:p>
      </dgm:t>
    </dgm:pt>
    <dgm:pt modelId="{B1EBD245-2809-4A56-A346-2F61A7C799F1}" type="pres">
      <dgm:prSet presAssocID="{2C0A94AA-B879-4716-AB61-3A97854E9AC3}" presName="spaceBetweenRectangles" presStyleCnt="0"/>
      <dgm:spPr/>
    </dgm:pt>
    <dgm:pt modelId="{6C8B3092-2C78-41EA-A943-AC48C8E3AE61}" type="pres">
      <dgm:prSet presAssocID="{643C1FD5-0CBC-4005-AFFF-378C197E6EAE}" presName="parentLin" presStyleCnt="0"/>
      <dgm:spPr/>
    </dgm:pt>
    <dgm:pt modelId="{4E7ED5D1-5B6D-43DC-8186-A646B32B9A6D}" type="pres">
      <dgm:prSet presAssocID="{643C1FD5-0CBC-4005-AFFF-378C197E6EAE}" presName="parentLeftMargin" presStyleLbl="node1" presStyleIdx="0" presStyleCnt="2"/>
      <dgm:spPr/>
      <dgm:t>
        <a:bodyPr/>
        <a:lstStyle/>
        <a:p>
          <a:endParaRPr lang="es-ES"/>
        </a:p>
      </dgm:t>
    </dgm:pt>
    <dgm:pt modelId="{458B66A3-DA99-429B-B5F5-6937F804A249}" type="pres">
      <dgm:prSet presAssocID="{643C1FD5-0CBC-4005-AFFF-378C197E6EAE}" presName="parentText" presStyleLbl="node1" presStyleIdx="1" presStyleCnt="2">
        <dgm:presLayoutVars>
          <dgm:chMax val="0"/>
          <dgm:bulletEnabled val="1"/>
        </dgm:presLayoutVars>
      </dgm:prSet>
      <dgm:spPr/>
      <dgm:t>
        <a:bodyPr/>
        <a:lstStyle/>
        <a:p>
          <a:endParaRPr lang="es-ES"/>
        </a:p>
      </dgm:t>
    </dgm:pt>
    <dgm:pt modelId="{678B931C-E1BD-4218-8299-8A65F8497E38}" type="pres">
      <dgm:prSet presAssocID="{643C1FD5-0CBC-4005-AFFF-378C197E6EAE}" presName="negativeSpace" presStyleCnt="0"/>
      <dgm:spPr/>
    </dgm:pt>
    <dgm:pt modelId="{9F8748D9-493C-41E1-A3F5-0CD55C492336}" type="pres">
      <dgm:prSet presAssocID="{643C1FD5-0CBC-4005-AFFF-378C197E6EAE}" presName="childText" presStyleLbl="conFgAcc1" presStyleIdx="1" presStyleCnt="2">
        <dgm:presLayoutVars>
          <dgm:bulletEnabled val="1"/>
        </dgm:presLayoutVars>
      </dgm:prSet>
      <dgm:spPr/>
      <dgm:t>
        <a:bodyPr/>
        <a:lstStyle/>
        <a:p>
          <a:endParaRPr lang="es-ES"/>
        </a:p>
      </dgm:t>
    </dgm:pt>
  </dgm:ptLst>
  <dgm:cxnLst>
    <dgm:cxn modelId="{8649B33F-9E85-47DE-BBF4-DB0A131A412A}" srcId="{F2E7D031-AA66-4B5D-8211-EC4E3315A9DA}" destId="{226573DC-B11C-4DB1-B6D3-0C93D3C798B3}" srcOrd="0" destOrd="0" parTransId="{32E06A58-937D-4367-9EE9-A5AF9391E7A7}" sibTransId="{0AD37662-16FD-49DE-977B-C4052EC78A50}"/>
    <dgm:cxn modelId="{7D74B654-4ECC-4349-8D2B-4956EB77A8E0}" type="presOf" srcId="{643C1FD5-0CBC-4005-AFFF-378C197E6EAE}" destId="{4E7ED5D1-5B6D-43DC-8186-A646B32B9A6D}" srcOrd="0" destOrd="0" presId="urn:microsoft.com/office/officeart/2005/8/layout/list1"/>
    <dgm:cxn modelId="{DEE6BF7E-69DE-47D7-B966-EA252797D822}" type="presOf" srcId="{226573DC-B11C-4DB1-B6D3-0C93D3C798B3}" destId="{9636415B-C1EA-417E-A235-F057DC832D30}" srcOrd="0" destOrd="0" presId="urn:microsoft.com/office/officeart/2005/8/layout/list1"/>
    <dgm:cxn modelId="{27211416-BE9E-4318-9FA6-EA38B7728A0A}" type="presOf" srcId="{F2E7D031-AA66-4B5D-8211-EC4E3315A9DA}" destId="{496456FF-A7E7-4261-AE2E-2BF86BAB5E20}" srcOrd="1" destOrd="0" presId="urn:microsoft.com/office/officeart/2005/8/layout/list1"/>
    <dgm:cxn modelId="{CC06BDF4-35DE-4D4C-9520-3303515436B2}" srcId="{3331A9DB-3F22-4A4A-8348-D4A1FC7C1D2B}" destId="{643C1FD5-0CBC-4005-AFFF-378C197E6EAE}" srcOrd="1" destOrd="0" parTransId="{3E213E5D-751C-4DE1-97F1-A9E41578FC41}" sibTransId="{7E53F0D1-815E-4785-82A4-996BB4944EDC}"/>
    <dgm:cxn modelId="{64D970DD-8045-4B83-A2B9-5634285C56E7}" type="presOf" srcId="{F2E7D031-AA66-4B5D-8211-EC4E3315A9DA}" destId="{8A332A1C-AB6E-43AB-96E6-7224850FFE51}" srcOrd="0" destOrd="0" presId="urn:microsoft.com/office/officeart/2005/8/layout/list1"/>
    <dgm:cxn modelId="{2DBA0ADA-1253-4586-AD53-AAD0FC6A22EB}" type="presOf" srcId="{643C1FD5-0CBC-4005-AFFF-378C197E6EAE}" destId="{458B66A3-DA99-429B-B5F5-6937F804A249}" srcOrd="1" destOrd="0" presId="urn:microsoft.com/office/officeart/2005/8/layout/list1"/>
    <dgm:cxn modelId="{032C9885-2877-42FD-935B-907FD94D53DD}" type="presOf" srcId="{01F92B2F-4A2C-4270-B180-5C41A6C12FE5}" destId="{9F8748D9-493C-41E1-A3F5-0CD55C492336}" srcOrd="0" destOrd="0" presId="urn:microsoft.com/office/officeart/2005/8/layout/list1"/>
    <dgm:cxn modelId="{F043A8F9-24FB-4EC3-9A71-2DE4FB0BB689}" type="presOf" srcId="{3331A9DB-3F22-4A4A-8348-D4A1FC7C1D2B}" destId="{3557C997-266C-4949-8E29-04B89FE9354E}" srcOrd="0" destOrd="0" presId="urn:microsoft.com/office/officeart/2005/8/layout/list1"/>
    <dgm:cxn modelId="{8A7AA8FD-DC35-47A9-B46B-F987564AC138}" srcId="{3331A9DB-3F22-4A4A-8348-D4A1FC7C1D2B}" destId="{F2E7D031-AA66-4B5D-8211-EC4E3315A9DA}" srcOrd="0" destOrd="0" parTransId="{4D293CFC-06EF-4815-BAA3-0E9BC0E299BA}" sibTransId="{2C0A94AA-B879-4716-AB61-3A97854E9AC3}"/>
    <dgm:cxn modelId="{C067B539-12F2-4ABD-B1ED-D0DF82DAE7DC}" srcId="{643C1FD5-0CBC-4005-AFFF-378C197E6EAE}" destId="{01F92B2F-4A2C-4270-B180-5C41A6C12FE5}" srcOrd="0" destOrd="0" parTransId="{7E6A13BB-95B7-4CBE-A073-C7C501A4190A}" sibTransId="{A4F9EC2D-75ED-44A1-AB9A-016F85DA0C8B}"/>
    <dgm:cxn modelId="{EEA9D038-7E2C-46A6-BB9F-6DAA84F93D64}" type="presParOf" srcId="{3557C997-266C-4949-8E29-04B89FE9354E}" destId="{A221D3AC-E6F5-4D30-B0CE-94ACB14B4932}" srcOrd="0" destOrd="0" presId="urn:microsoft.com/office/officeart/2005/8/layout/list1"/>
    <dgm:cxn modelId="{38608E9B-8B0D-409D-A028-AFB3C4743135}" type="presParOf" srcId="{A221D3AC-E6F5-4D30-B0CE-94ACB14B4932}" destId="{8A332A1C-AB6E-43AB-96E6-7224850FFE51}" srcOrd="0" destOrd="0" presId="urn:microsoft.com/office/officeart/2005/8/layout/list1"/>
    <dgm:cxn modelId="{C27C43DB-34F7-4B27-AE37-31538757E0C1}" type="presParOf" srcId="{A221D3AC-E6F5-4D30-B0CE-94ACB14B4932}" destId="{496456FF-A7E7-4261-AE2E-2BF86BAB5E20}" srcOrd="1" destOrd="0" presId="urn:microsoft.com/office/officeart/2005/8/layout/list1"/>
    <dgm:cxn modelId="{8E4F2B98-8C70-4ADC-A236-5004E8049161}" type="presParOf" srcId="{3557C997-266C-4949-8E29-04B89FE9354E}" destId="{EEE60431-D96C-4590-B3D7-E42E95EC4B0A}" srcOrd="1" destOrd="0" presId="urn:microsoft.com/office/officeart/2005/8/layout/list1"/>
    <dgm:cxn modelId="{E80B4A1C-471F-401E-A2F7-EA5D6165B3CD}" type="presParOf" srcId="{3557C997-266C-4949-8E29-04B89FE9354E}" destId="{9636415B-C1EA-417E-A235-F057DC832D30}" srcOrd="2" destOrd="0" presId="urn:microsoft.com/office/officeart/2005/8/layout/list1"/>
    <dgm:cxn modelId="{0A207137-51C6-4621-9C87-60F15E249B96}" type="presParOf" srcId="{3557C997-266C-4949-8E29-04B89FE9354E}" destId="{B1EBD245-2809-4A56-A346-2F61A7C799F1}" srcOrd="3" destOrd="0" presId="urn:microsoft.com/office/officeart/2005/8/layout/list1"/>
    <dgm:cxn modelId="{3AE6F1FD-8BC1-497A-9A06-0D915FDA274B}" type="presParOf" srcId="{3557C997-266C-4949-8E29-04B89FE9354E}" destId="{6C8B3092-2C78-41EA-A943-AC48C8E3AE61}" srcOrd="4" destOrd="0" presId="urn:microsoft.com/office/officeart/2005/8/layout/list1"/>
    <dgm:cxn modelId="{E4C1D111-9EE6-4958-9101-77D86A4F8C81}" type="presParOf" srcId="{6C8B3092-2C78-41EA-A943-AC48C8E3AE61}" destId="{4E7ED5D1-5B6D-43DC-8186-A646B32B9A6D}" srcOrd="0" destOrd="0" presId="urn:microsoft.com/office/officeart/2005/8/layout/list1"/>
    <dgm:cxn modelId="{E6C1C513-4462-4413-B207-98DB8AF33099}" type="presParOf" srcId="{6C8B3092-2C78-41EA-A943-AC48C8E3AE61}" destId="{458B66A3-DA99-429B-B5F5-6937F804A249}" srcOrd="1" destOrd="0" presId="urn:microsoft.com/office/officeart/2005/8/layout/list1"/>
    <dgm:cxn modelId="{B73339BD-8D23-4F2D-A70C-33C9DF5ABE09}" type="presParOf" srcId="{3557C997-266C-4949-8E29-04B89FE9354E}" destId="{678B931C-E1BD-4218-8299-8A65F8497E38}" srcOrd="5" destOrd="0" presId="urn:microsoft.com/office/officeart/2005/8/layout/list1"/>
    <dgm:cxn modelId="{DF53A0AF-49BF-48F1-B9B2-B0BAD68444B3}" type="presParOf" srcId="{3557C997-266C-4949-8E29-04B89FE9354E}" destId="{9F8748D9-493C-41E1-A3F5-0CD55C49233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31A9DB-3F22-4A4A-8348-D4A1FC7C1D2B}"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CL"/>
        </a:p>
      </dgm:t>
    </dgm:pt>
    <dgm:pt modelId="{0423DBF0-C460-4678-98AB-576863B679BC}">
      <dgm:prSet phldrT="[Texto]" custT="1"/>
      <dgm:spPr/>
      <dgm:t>
        <a:bodyPr/>
        <a:lstStyle/>
        <a:p>
          <a:r>
            <a:rPr lang="es-MX" sz="3700" b="0" i="0" u="none" strike="noStrike" kern="1200" cap="none" spc="-150" baseline="0">
              <a:ln/>
              <a:uFillTx/>
              <a:latin typeface="Open Sans Light"/>
              <a:ea typeface="Open Sans Light"/>
              <a:cs typeface="Open Sans Light"/>
              <a:sym typeface="Open Sans Light"/>
            </a:rPr>
            <a:t>Nombre o símbolo que se utiliza para representar un valor que se almacena en la memoria de un programa.</a:t>
          </a:r>
          <a:endParaRPr lang="es-CL" sz="3700" b="0" i="0" u="none" strike="noStrike" kern="1200" cap="none" spc="-150" baseline="0" dirty="0">
            <a:ln/>
            <a:uFillTx/>
            <a:latin typeface="Open Sans Light"/>
            <a:ea typeface="Open Sans Light"/>
            <a:cs typeface="Open Sans Light"/>
            <a:sym typeface="Open Sans Light"/>
          </a:endParaRPr>
        </a:p>
      </dgm:t>
    </dgm:pt>
    <dgm:pt modelId="{2F691C96-4FA5-4FE6-92B6-BF48A372D5E5}" type="parTrans" cxnId="{904E1DAB-43D8-4426-BC4F-9634602CB4F9}">
      <dgm:prSet/>
      <dgm:spPr/>
      <dgm:t>
        <a:bodyPr/>
        <a:lstStyle/>
        <a:p>
          <a:endParaRPr lang="es-CL"/>
        </a:p>
      </dgm:t>
    </dgm:pt>
    <dgm:pt modelId="{9F7E69E9-75DC-4FC5-AF07-58B6A8A3E7DE}" type="sibTrans" cxnId="{904E1DAB-43D8-4426-BC4F-9634602CB4F9}">
      <dgm:prSet/>
      <dgm:spPr/>
      <dgm:t>
        <a:bodyPr/>
        <a:lstStyle/>
        <a:p>
          <a:endParaRPr lang="es-CL"/>
        </a:p>
      </dgm:t>
    </dgm:pt>
    <dgm:pt modelId="{3B2EC8A7-55C2-4CDA-B1F3-6040464B008D}">
      <dgm:prSet phldrT="[Texto]"/>
      <dgm:spPr/>
      <dgm:t>
        <a:bodyPr/>
        <a:lstStyle/>
        <a:p>
          <a:r>
            <a:rPr lang="es-CL" dirty="0">
              <a:latin typeface="Open Sans"/>
              <a:ea typeface="Open Sans"/>
              <a:cs typeface="Open Sans"/>
            </a:rPr>
            <a:t>Algoritmo</a:t>
          </a:r>
          <a:endParaRPr lang="es-CL" dirty="0"/>
        </a:p>
      </dgm:t>
    </dgm:pt>
    <dgm:pt modelId="{468CCF28-DBA6-4403-BE6F-FD3E276B322E}" type="parTrans" cxnId="{EC35CA4F-DDCC-4238-B404-A44838461628}">
      <dgm:prSet/>
      <dgm:spPr/>
      <dgm:t>
        <a:bodyPr/>
        <a:lstStyle/>
        <a:p>
          <a:endParaRPr lang="es-CL"/>
        </a:p>
      </dgm:t>
    </dgm:pt>
    <dgm:pt modelId="{EB9404C5-8A14-4DEA-A40E-01E7C016166E}" type="sibTrans" cxnId="{EC35CA4F-DDCC-4238-B404-A44838461628}">
      <dgm:prSet/>
      <dgm:spPr/>
      <dgm:t>
        <a:bodyPr/>
        <a:lstStyle/>
        <a:p>
          <a:endParaRPr lang="es-CL"/>
        </a:p>
      </dgm:t>
    </dgm:pt>
    <dgm:pt modelId="{4CAFF4A0-4A50-4DF9-B71E-400B908A52E8}">
      <dgm:prSet phldrT="[Texto]"/>
      <dgm:spPr/>
      <dgm:t>
        <a:bodyPr/>
        <a:lstStyle/>
        <a:p>
          <a:pPr>
            <a:buFont typeface="Arial" panose="020B0604020202020204" pitchFamily="34" charset="0"/>
            <a:buChar char="•"/>
          </a:pPr>
          <a:r>
            <a:rPr lang="es-CL" altLang="es-CL" b="0" i="0" u="none" strike="noStrike" cap="none" spc="-150" baseline="0" dirty="0">
              <a:ln/>
              <a:uFillTx/>
              <a:latin typeface="Open Sans Light"/>
              <a:ea typeface="Open Sans Light"/>
              <a:cs typeface="Open Sans Light"/>
            </a:rPr>
            <a:t>Conjunto de Instrucciones escritas en algún lenguaje de programación que le indican a la computadora  que realizar como solución a una problemática o necesidad planteada como requerimiento.</a:t>
          </a:r>
          <a:endParaRPr lang="es-CL" b="0" i="0" u="none" strike="noStrike" cap="none" spc="-150" baseline="0" dirty="0">
            <a:ln/>
            <a:uFillTx/>
            <a:latin typeface="Open Sans Light"/>
            <a:ea typeface="Open Sans Light"/>
            <a:cs typeface="Open Sans Light"/>
          </a:endParaRPr>
        </a:p>
      </dgm:t>
    </dgm:pt>
    <dgm:pt modelId="{E425D07D-E34F-4F5B-A7D5-8E41C8F6A8BB}" type="parTrans" cxnId="{A354CCBC-6515-42EE-A09F-25660F37DA6F}">
      <dgm:prSet/>
      <dgm:spPr/>
      <dgm:t>
        <a:bodyPr/>
        <a:lstStyle/>
        <a:p>
          <a:endParaRPr lang="es-CL"/>
        </a:p>
      </dgm:t>
    </dgm:pt>
    <dgm:pt modelId="{B892FB5C-64CB-4D35-8151-423C62EECD16}" type="sibTrans" cxnId="{A354CCBC-6515-42EE-A09F-25660F37DA6F}">
      <dgm:prSet/>
      <dgm:spPr/>
      <dgm:t>
        <a:bodyPr/>
        <a:lstStyle/>
        <a:p>
          <a:endParaRPr lang="es-CL"/>
        </a:p>
      </dgm:t>
    </dgm:pt>
    <dgm:pt modelId="{1AEB13A9-A0F8-4624-8942-A8419BD166AB}">
      <dgm:prSet phldrT="[Texto]"/>
      <dgm:spPr/>
      <dgm:t>
        <a:bodyPr/>
        <a:lstStyle/>
        <a:p>
          <a:r>
            <a:rPr lang="es-CL"/>
            <a:t>Variable</a:t>
          </a:r>
          <a:endParaRPr lang="es-CL" dirty="0"/>
        </a:p>
      </dgm:t>
    </dgm:pt>
    <dgm:pt modelId="{D9C97FAE-DBD1-4449-97DF-2BF64ED13236}" type="parTrans" cxnId="{389EA25C-D751-4E38-8324-3F89A38A2F4D}">
      <dgm:prSet/>
      <dgm:spPr/>
      <dgm:t>
        <a:bodyPr/>
        <a:lstStyle/>
        <a:p>
          <a:endParaRPr lang="es-CL"/>
        </a:p>
      </dgm:t>
    </dgm:pt>
    <dgm:pt modelId="{16E11FE0-4A21-4BC8-ABF6-F0BA24A09B17}" type="sibTrans" cxnId="{389EA25C-D751-4E38-8324-3F89A38A2F4D}">
      <dgm:prSet/>
      <dgm:spPr/>
      <dgm:t>
        <a:bodyPr/>
        <a:lstStyle/>
        <a:p>
          <a:endParaRPr lang="es-CL"/>
        </a:p>
      </dgm:t>
    </dgm:pt>
    <dgm:pt modelId="{7A4A96E2-21F1-4C76-8E9C-A71230F00865}">
      <dgm:prSet phldrT="[Texto]"/>
      <dgm:spPr/>
      <dgm:t>
        <a:bodyPr/>
        <a:lstStyle/>
        <a:p>
          <a:pPr>
            <a:buFont typeface="Arial" panose="020B0604020202020204" pitchFamily="34" charset="0"/>
            <a:buChar char="•"/>
          </a:pPr>
          <a:r>
            <a:rPr lang="es-CL" b="0" i="0" u="none" strike="noStrike" cap="none" spc="-150" baseline="0" dirty="0">
              <a:ln/>
              <a:uFillTx/>
              <a:latin typeface="Open Sans Light"/>
              <a:ea typeface="Open Sans Light"/>
              <a:cs typeface="Open Sans Light"/>
            </a:rPr>
            <a:t>Conjunto de instrucciones que paso a paso indican como resolver un problema, tarea o resultado deseado.</a:t>
          </a:r>
        </a:p>
      </dgm:t>
    </dgm:pt>
    <dgm:pt modelId="{45862A28-FDA5-4665-8FB2-3A7E9EC75F56}" type="parTrans" cxnId="{6979BEFC-87D4-4E8A-AFE9-84BFE23A8345}">
      <dgm:prSet/>
      <dgm:spPr/>
      <dgm:t>
        <a:bodyPr/>
        <a:lstStyle/>
        <a:p>
          <a:endParaRPr lang="es-CL"/>
        </a:p>
      </dgm:t>
    </dgm:pt>
    <dgm:pt modelId="{20A5300D-F24F-44B5-9EE5-6F529200C650}" type="sibTrans" cxnId="{6979BEFC-87D4-4E8A-AFE9-84BFE23A8345}">
      <dgm:prSet/>
      <dgm:spPr/>
      <dgm:t>
        <a:bodyPr/>
        <a:lstStyle/>
        <a:p>
          <a:endParaRPr lang="es-CL"/>
        </a:p>
      </dgm:t>
    </dgm:pt>
    <dgm:pt modelId="{DE0404FB-7CFE-40A3-B7B9-B1E54BCAB3AF}">
      <dgm:prSet phldrT="[Texto]"/>
      <dgm:spPr/>
      <dgm:t>
        <a:bodyPr/>
        <a:lstStyle/>
        <a:p>
          <a:r>
            <a:rPr lang="es-CL"/>
            <a:t>Programa</a:t>
          </a:r>
          <a:endParaRPr lang="es-CL" dirty="0"/>
        </a:p>
      </dgm:t>
    </dgm:pt>
    <dgm:pt modelId="{58549A11-A060-418C-BA36-0C6CEDE7EA1D}" type="parTrans" cxnId="{CF73C6BE-69B1-49AB-9DDA-C81A52DDE11D}">
      <dgm:prSet/>
      <dgm:spPr/>
      <dgm:t>
        <a:bodyPr/>
        <a:lstStyle/>
        <a:p>
          <a:endParaRPr lang="es-CL"/>
        </a:p>
      </dgm:t>
    </dgm:pt>
    <dgm:pt modelId="{A5ECDF6D-4264-4EEF-AC28-D96C270C97A0}" type="sibTrans" cxnId="{CF73C6BE-69B1-49AB-9DDA-C81A52DDE11D}">
      <dgm:prSet/>
      <dgm:spPr/>
      <dgm:t>
        <a:bodyPr/>
        <a:lstStyle/>
        <a:p>
          <a:endParaRPr lang="es-CL"/>
        </a:p>
      </dgm:t>
    </dgm:pt>
    <dgm:pt modelId="{3557C997-266C-4949-8E29-04B89FE9354E}" type="pres">
      <dgm:prSet presAssocID="{3331A9DB-3F22-4A4A-8348-D4A1FC7C1D2B}" presName="linear" presStyleCnt="0">
        <dgm:presLayoutVars>
          <dgm:dir/>
          <dgm:animLvl val="lvl"/>
          <dgm:resizeHandles val="exact"/>
        </dgm:presLayoutVars>
      </dgm:prSet>
      <dgm:spPr/>
      <dgm:t>
        <a:bodyPr/>
        <a:lstStyle/>
        <a:p>
          <a:endParaRPr lang="es-ES"/>
        </a:p>
      </dgm:t>
    </dgm:pt>
    <dgm:pt modelId="{00266CD2-67AD-429C-B710-F6D535D42871}" type="pres">
      <dgm:prSet presAssocID="{3B2EC8A7-55C2-4CDA-B1F3-6040464B008D}" presName="parentLin" presStyleCnt="0"/>
      <dgm:spPr/>
    </dgm:pt>
    <dgm:pt modelId="{CAAA101A-C04F-4389-BBCE-704F010F16C2}" type="pres">
      <dgm:prSet presAssocID="{3B2EC8A7-55C2-4CDA-B1F3-6040464B008D}" presName="parentLeftMargin" presStyleLbl="node1" presStyleIdx="0" presStyleCnt="3"/>
      <dgm:spPr/>
      <dgm:t>
        <a:bodyPr/>
        <a:lstStyle/>
        <a:p>
          <a:endParaRPr lang="es-ES"/>
        </a:p>
      </dgm:t>
    </dgm:pt>
    <dgm:pt modelId="{EBE2C07C-2CAD-47E0-B443-1C6F15FC898B}" type="pres">
      <dgm:prSet presAssocID="{3B2EC8A7-55C2-4CDA-B1F3-6040464B008D}" presName="parentText" presStyleLbl="node1" presStyleIdx="0" presStyleCnt="3">
        <dgm:presLayoutVars>
          <dgm:chMax val="0"/>
          <dgm:bulletEnabled val="1"/>
        </dgm:presLayoutVars>
      </dgm:prSet>
      <dgm:spPr/>
      <dgm:t>
        <a:bodyPr/>
        <a:lstStyle/>
        <a:p>
          <a:endParaRPr lang="es-ES"/>
        </a:p>
      </dgm:t>
    </dgm:pt>
    <dgm:pt modelId="{D5D473FE-FF7D-46FD-8B72-85B4ED0471B1}" type="pres">
      <dgm:prSet presAssocID="{3B2EC8A7-55C2-4CDA-B1F3-6040464B008D}" presName="negativeSpace" presStyleCnt="0"/>
      <dgm:spPr/>
    </dgm:pt>
    <dgm:pt modelId="{F3A87E2E-B128-43EA-8EE9-4D0EFBFD5FB0}" type="pres">
      <dgm:prSet presAssocID="{3B2EC8A7-55C2-4CDA-B1F3-6040464B008D}" presName="childText" presStyleLbl="conFgAcc1" presStyleIdx="0" presStyleCnt="3">
        <dgm:presLayoutVars>
          <dgm:bulletEnabled val="1"/>
        </dgm:presLayoutVars>
      </dgm:prSet>
      <dgm:spPr/>
      <dgm:t>
        <a:bodyPr/>
        <a:lstStyle/>
        <a:p>
          <a:endParaRPr lang="es-ES"/>
        </a:p>
      </dgm:t>
    </dgm:pt>
    <dgm:pt modelId="{111871C6-071C-40AD-B9CA-D525A26EE0C0}" type="pres">
      <dgm:prSet presAssocID="{EB9404C5-8A14-4DEA-A40E-01E7C016166E}" presName="spaceBetweenRectangles" presStyleCnt="0"/>
      <dgm:spPr/>
    </dgm:pt>
    <dgm:pt modelId="{D22BEFF9-9AAA-4367-A4EE-1F03A51DFF10}" type="pres">
      <dgm:prSet presAssocID="{DE0404FB-7CFE-40A3-B7B9-B1E54BCAB3AF}" presName="parentLin" presStyleCnt="0"/>
      <dgm:spPr/>
    </dgm:pt>
    <dgm:pt modelId="{2080B7F4-E832-4F53-8DC1-BE4202B62BC5}" type="pres">
      <dgm:prSet presAssocID="{DE0404FB-7CFE-40A3-B7B9-B1E54BCAB3AF}" presName="parentLeftMargin" presStyleLbl="node1" presStyleIdx="0" presStyleCnt="3"/>
      <dgm:spPr/>
      <dgm:t>
        <a:bodyPr/>
        <a:lstStyle/>
        <a:p>
          <a:endParaRPr lang="es-ES"/>
        </a:p>
      </dgm:t>
    </dgm:pt>
    <dgm:pt modelId="{EF00D87F-24A0-4B05-B83A-52C9DF17148C}" type="pres">
      <dgm:prSet presAssocID="{DE0404FB-7CFE-40A3-B7B9-B1E54BCAB3AF}" presName="parentText" presStyleLbl="node1" presStyleIdx="1" presStyleCnt="3">
        <dgm:presLayoutVars>
          <dgm:chMax val="0"/>
          <dgm:bulletEnabled val="1"/>
        </dgm:presLayoutVars>
      </dgm:prSet>
      <dgm:spPr/>
      <dgm:t>
        <a:bodyPr/>
        <a:lstStyle/>
        <a:p>
          <a:endParaRPr lang="es-ES"/>
        </a:p>
      </dgm:t>
    </dgm:pt>
    <dgm:pt modelId="{78911A0F-7875-4CCD-8EDA-8B76318CCFCA}" type="pres">
      <dgm:prSet presAssocID="{DE0404FB-7CFE-40A3-B7B9-B1E54BCAB3AF}" presName="negativeSpace" presStyleCnt="0"/>
      <dgm:spPr/>
    </dgm:pt>
    <dgm:pt modelId="{4DDC691F-9F15-4864-B937-50400DD6531C}" type="pres">
      <dgm:prSet presAssocID="{DE0404FB-7CFE-40A3-B7B9-B1E54BCAB3AF}" presName="childText" presStyleLbl="conFgAcc1" presStyleIdx="1" presStyleCnt="3">
        <dgm:presLayoutVars>
          <dgm:bulletEnabled val="1"/>
        </dgm:presLayoutVars>
      </dgm:prSet>
      <dgm:spPr/>
      <dgm:t>
        <a:bodyPr/>
        <a:lstStyle/>
        <a:p>
          <a:endParaRPr lang="es-ES"/>
        </a:p>
      </dgm:t>
    </dgm:pt>
    <dgm:pt modelId="{77AA368A-E79A-4782-8E28-953B5B700DCE}" type="pres">
      <dgm:prSet presAssocID="{A5ECDF6D-4264-4EEF-AC28-D96C270C97A0}" presName="spaceBetweenRectangles" presStyleCnt="0"/>
      <dgm:spPr/>
    </dgm:pt>
    <dgm:pt modelId="{9BCBBC07-8B4A-4060-9723-15163C925F0D}" type="pres">
      <dgm:prSet presAssocID="{1AEB13A9-A0F8-4624-8942-A8419BD166AB}" presName="parentLin" presStyleCnt="0"/>
      <dgm:spPr/>
    </dgm:pt>
    <dgm:pt modelId="{7375C6DE-57E6-4A7A-B813-3F947AA89432}" type="pres">
      <dgm:prSet presAssocID="{1AEB13A9-A0F8-4624-8942-A8419BD166AB}" presName="parentLeftMargin" presStyleLbl="node1" presStyleIdx="1" presStyleCnt="3"/>
      <dgm:spPr/>
      <dgm:t>
        <a:bodyPr/>
        <a:lstStyle/>
        <a:p>
          <a:endParaRPr lang="es-ES"/>
        </a:p>
      </dgm:t>
    </dgm:pt>
    <dgm:pt modelId="{484D41B3-0B8E-4681-9DE5-4977E327B886}" type="pres">
      <dgm:prSet presAssocID="{1AEB13A9-A0F8-4624-8942-A8419BD166AB}" presName="parentText" presStyleLbl="node1" presStyleIdx="2" presStyleCnt="3">
        <dgm:presLayoutVars>
          <dgm:chMax val="0"/>
          <dgm:bulletEnabled val="1"/>
        </dgm:presLayoutVars>
      </dgm:prSet>
      <dgm:spPr/>
      <dgm:t>
        <a:bodyPr/>
        <a:lstStyle/>
        <a:p>
          <a:endParaRPr lang="es-ES"/>
        </a:p>
      </dgm:t>
    </dgm:pt>
    <dgm:pt modelId="{E5989ADA-9B1B-4206-998C-1E47CF99563C}" type="pres">
      <dgm:prSet presAssocID="{1AEB13A9-A0F8-4624-8942-A8419BD166AB}" presName="negativeSpace" presStyleCnt="0"/>
      <dgm:spPr/>
    </dgm:pt>
    <dgm:pt modelId="{D1F3E537-14CA-4E09-8FF1-30EC96546D4C}" type="pres">
      <dgm:prSet presAssocID="{1AEB13A9-A0F8-4624-8942-A8419BD166AB}" presName="childText" presStyleLbl="conFgAcc1" presStyleIdx="2" presStyleCnt="3">
        <dgm:presLayoutVars>
          <dgm:bulletEnabled val="1"/>
        </dgm:presLayoutVars>
      </dgm:prSet>
      <dgm:spPr/>
      <dgm:t>
        <a:bodyPr/>
        <a:lstStyle/>
        <a:p>
          <a:endParaRPr lang="es-ES"/>
        </a:p>
      </dgm:t>
    </dgm:pt>
  </dgm:ptLst>
  <dgm:cxnLst>
    <dgm:cxn modelId="{30746B72-82AF-44ED-AFFD-3F15BD57FA24}" type="presOf" srcId="{0423DBF0-C460-4678-98AB-576863B679BC}" destId="{D1F3E537-14CA-4E09-8FF1-30EC96546D4C}" srcOrd="0" destOrd="0" presId="urn:microsoft.com/office/officeart/2005/8/layout/list1"/>
    <dgm:cxn modelId="{EC35CA4F-DDCC-4238-B404-A44838461628}" srcId="{3331A9DB-3F22-4A4A-8348-D4A1FC7C1D2B}" destId="{3B2EC8A7-55C2-4CDA-B1F3-6040464B008D}" srcOrd="0" destOrd="0" parTransId="{468CCF28-DBA6-4403-BE6F-FD3E276B322E}" sibTransId="{EB9404C5-8A14-4DEA-A40E-01E7C016166E}"/>
    <dgm:cxn modelId="{DC706679-3494-4830-AF3C-1ECFECF934DB}" type="presOf" srcId="{4CAFF4A0-4A50-4DF9-B71E-400B908A52E8}" destId="{4DDC691F-9F15-4864-B937-50400DD6531C}" srcOrd="0" destOrd="0" presId="urn:microsoft.com/office/officeart/2005/8/layout/list1"/>
    <dgm:cxn modelId="{E6B6A130-9C31-4BEE-9291-80664EA570CC}" type="presOf" srcId="{1AEB13A9-A0F8-4624-8942-A8419BD166AB}" destId="{7375C6DE-57E6-4A7A-B813-3F947AA89432}" srcOrd="0" destOrd="0" presId="urn:microsoft.com/office/officeart/2005/8/layout/list1"/>
    <dgm:cxn modelId="{6979BEFC-87D4-4E8A-AFE9-84BFE23A8345}" srcId="{3B2EC8A7-55C2-4CDA-B1F3-6040464B008D}" destId="{7A4A96E2-21F1-4C76-8E9C-A71230F00865}" srcOrd="0" destOrd="0" parTransId="{45862A28-FDA5-4665-8FB2-3A7E9EC75F56}" sibTransId="{20A5300D-F24F-44B5-9EE5-6F529200C650}"/>
    <dgm:cxn modelId="{A354CCBC-6515-42EE-A09F-25660F37DA6F}" srcId="{DE0404FB-7CFE-40A3-B7B9-B1E54BCAB3AF}" destId="{4CAFF4A0-4A50-4DF9-B71E-400B908A52E8}" srcOrd="0" destOrd="0" parTransId="{E425D07D-E34F-4F5B-A7D5-8E41C8F6A8BB}" sibTransId="{B892FB5C-64CB-4D35-8151-423C62EECD16}"/>
    <dgm:cxn modelId="{B5A8E749-79E6-45A3-AADB-412504B65917}" type="presOf" srcId="{DE0404FB-7CFE-40A3-B7B9-B1E54BCAB3AF}" destId="{2080B7F4-E832-4F53-8DC1-BE4202B62BC5}" srcOrd="0" destOrd="0" presId="urn:microsoft.com/office/officeart/2005/8/layout/list1"/>
    <dgm:cxn modelId="{389EA25C-D751-4E38-8324-3F89A38A2F4D}" srcId="{3331A9DB-3F22-4A4A-8348-D4A1FC7C1D2B}" destId="{1AEB13A9-A0F8-4624-8942-A8419BD166AB}" srcOrd="2" destOrd="0" parTransId="{D9C97FAE-DBD1-4449-97DF-2BF64ED13236}" sibTransId="{16E11FE0-4A21-4BC8-ABF6-F0BA24A09B17}"/>
    <dgm:cxn modelId="{F043A8F9-24FB-4EC3-9A71-2DE4FB0BB689}" type="presOf" srcId="{3331A9DB-3F22-4A4A-8348-D4A1FC7C1D2B}" destId="{3557C997-266C-4949-8E29-04B89FE9354E}" srcOrd="0" destOrd="0" presId="urn:microsoft.com/office/officeart/2005/8/layout/list1"/>
    <dgm:cxn modelId="{CF73C6BE-69B1-49AB-9DDA-C81A52DDE11D}" srcId="{3331A9DB-3F22-4A4A-8348-D4A1FC7C1D2B}" destId="{DE0404FB-7CFE-40A3-B7B9-B1E54BCAB3AF}" srcOrd="1" destOrd="0" parTransId="{58549A11-A060-418C-BA36-0C6CEDE7EA1D}" sibTransId="{A5ECDF6D-4264-4EEF-AC28-D96C270C97A0}"/>
    <dgm:cxn modelId="{E3DF49EA-B327-4DE1-BEB1-BF82E57D47AB}" type="presOf" srcId="{3B2EC8A7-55C2-4CDA-B1F3-6040464B008D}" destId="{EBE2C07C-2CAD-47E0-B443-1C6F15FC898B}" srcOrd="1" destOrd="0" presId="urn:microsoft.com/office/officeart/2005/8/layout/list1"/>
    <dgm:cxn modelId="{404FDA3B-C038-4130-8A3B-46FEA519F293}" type="presOf" srcId="{DE0404FB-7CFE-40A3-B7B9-B1E54BCAB3AF}" destId="{EF00D87F-24A0-4B05-B83A-52C9DF17148C}" srcOrd="1" destOrd="0" presId="urn:microsoft.com/office/officeart/2005/8/layout/list1"/>
    <dgm:cxn modelId="{6777506D-3195-4038-820F-AD053E87A370}" type="presOf" srcId="{1AEB13A9-A0F8-4624-8942-A8419BD166AB}" destId="{484D41B3-0B8E-4681-9DE5-4977E327B886}" srcOrd="1" destOrd="0" presId="urn:microsoft.com/office/officeart/2005/8/layout/list1"/>
    <dgm:cxn modelId="{B212C988-CA5C-4920-92DD-4BC42B74FEF6}" type="presOf" srcId="{7A4A96E2-21F1-4C76-8E9C-A71230F00865}" destId="{F3A87E2E-B128-43EA-8EE9-4D0EFBFD5FB0}" srcOrd="0" destOrd="0" presId="urn:microsoft.com/office/officeart/2005/8/layout/list1"/>
    <dgm:cxn modelId="{05102B4C-585B-469A-8698-3338D6CB2382}" type="presOf" srcId="{3B2EC8A7-55C2-4CDA-B1F3-6040464B008D}" destId="{CAAA101A-C04F-4389-BBCE-704F010F16C2}" srcOrd="0" destOrd="0" presId="urn:microsoft.com/office/officeart/2005/8/layout/list1"/>
    <dgm:cxn modelId="{904E1DAB-43D8-4426-BC4F-9634602CB4F9}" srcId="{1AEB13A9-A0F8-4624-8942-A8419BD166AB}" destId="{0423DBF0-C460-4678-98AB-576863B679BC}" srcOrd="0" destOrd="0" parTransId="{2F691C96-4FA5-4FE6-92B6-BF48A372D5E5}" sibTransId="{9F7E69E9-75DC-4FC5-AF07-58B6A8A3E7DE}"/>
    <dgm:cxn modelId="{48AADE61-0D75-4F5E-912F-2E711A7CB974}" type="presParOf" srcId="{3557C997-266C-4949-8E29-04B89FE9354E}" destId="{00266CD2-67AD-429C-B710-F6D535D42871}" srcOrd="0" destOrd="0" presId="urn:microsoft.com/office/officeart/2005/8/layout/list1"/>
    <dgm:cxn modelId="{DC802EDB-71B8-4952-A922-F4808B8D914D}" type="presParOf" srcId="{00266CD2-67AD-429C-B710-F6D535D42871}" destId="{CAAA101A-C04F-4389-BBCE-704F010F16C2}" srcOrd="0" destOrd="0" presId="urn:microsoft.com/office/officeart/2005/8/layout/list1"/>
    <dgm:cxn modelId="{712F0103-AD27-41BA-BE7C-5977F5444B36}" type="presParOf" srcId="{00266CD2-67AD-429C-B710-F6D535D42871}" destId="{EBE2C07C-2CAD-47E0-B443-1C6F15FC898B}" srcOrd="1" destOrd="0" presId="urn:microsoft.com/office/officeart/2005/8/layout/list1"/>
    <dgm:cxn modelId="{FD5EB3F0-A9D4-4EE5-9327-4E20B211BC16}" type="presParOf" srcId="{3557C997-266C-4949-8E29-04B89FE9354E}" destId="{D5D473FE-FF7D-46FD-8B72-85B4ED0471B1}" srcOrd="1" destOrd="0" presId="urn:microsoft.com/office/officeart/2005/8/layout/list1"/>
    <dgm:cxn modelId="{4A4B50F0-1654-445D-B7F1-46B0E2ED0137}" type="presParOf" srcId="{3557C997-266C-4949-8E29-04B89FE9354E}" destId="{F3A87E2E-B128-43EA-8EE9-4D0EFBFD5FB0}" srcOrd="2" destOrd="0" presId="urn:microsoft.com/office/officeart/2005/8/layout/list1"/>
    <dgm:cxn modelId="{F7021E79-4325-4B20-BE86-417221A5B70C}" type="presParOf" srcId="{3557C997-266C-4949-8E29-04B89FE9354E}" destId="{111871C6-071C-40AD-B9CA-D525A26EE0C0}" srcOrd="3" destOrd="0" presId="urn:microsoft.com/office/officeart/2005/8/layout/list1"/>
    <dgm:cxn modelId="{50A3068A-2924-4694-AB62-478D79AB0F96}" type="presParOf" srcId="{3557C997-266C-4949-8E29-04B89FE9354E}" destId="{D22BEFF9-9AAA-4367-A4EE-1F03A51DFF10}" srcOrd="4" destOrd="0" presId="urn:microsoft.com/office/officeart/2005/8/layout/list1"/>
    <dgm:cxn modelId="{C9FFD609-C2A2-4C80-9A93-AAE272D2E0A5}" type="presParOf" srcId="{D22BEFF9-9AAA-4367-A4EE-1F03A51DFF10}" destId="{2080B7F4-E832-4F53-8DC1-BE4202B62BC5}" srcOrd="0" destOrd="0" presId="urn:microsoft.com/office/officeart/2005/8/layout/list1"/>
    <dgm:cxn modelId="{F8D38FA7-15DA-4F19-BCD5-79829E716F40}" type="presParOf" srcId="{D22BEFF9-9AAA-4367-A4EE-1F03A51DFF10}" destId="{EF00D87F-24A0-4B05-B83A-52C9DF17148C}" srcOrd="1" destOrd="0" presId="urn:microsoft.com/office/officeart/2005/8/layout/list1"/>
    <dgm:cxn modelId="{653CB87C-9558-4EFE-92CF-7BAF55B2C3E5}" type="presParOf" srcId="{3557C997-266C-4949-8E29-04B89FE9354E}" destId="{78911A0F-7875-4CCD-8EDA-8B76318CCFCA}" srcOrd="5" destOrd="0" presId="urn:microsoft.com/office/officeart/2005/8/layout/list1"/>
    <dgm:cxn modelId="{A916F4B3-18D5-4128-B4B1-FF1A417843AE}" type="presParOf" srcId="{3557C997-266C-4949-8E29-04B89FE9354E}" destId="{4DDC691F-9F15-4864-B937-50400DD6531C}" srcOrd="6" destOrd="0" presId="urn:microsoft.com/office/officeart/2005/8/layout/list1"/>
    <dgm:cxn modelId="{338550A9-48BD-46D7-82A3-F0E140DB3988}" type="presParOf" srcId="{3557C997-266C-4949-8E29-04B89FE9354E}" destId="{77AA368A-E79A-4782-8E28-953B5B700DCE}" srcOrd="7" destOrd="0" presId="urn:microsoft.com/office/officeart/2005/8/layout/list1"/>
    <dgm:cxn modelId="{E8E5B682-2728-4410-A2C1-7DEFD45B6136}" type="presParOf" srcId="{3557C997-266C-4949-8E29-04B89FE9354E}" destId="{9BCBBC07-8B4A-4060-9723-15163C925F0D}" srcOrd="8" destOrd="0" presId="urn:microsoft.com/office/officeart/2005/8/layout/list1"/>
    <dgm:cxn modelId="{FB1CFB37-F67D-4FA7-88AC-D68F5D2E14A0}" type="presParOf" srcId="{9BCBBC07-8B4A-4060-9723-15163C925F0D}" destId="{7375C6DE-57E6-4A7A-B813-3F947AA89432}" srcOrd="0" destOrd="0" presId="urn:microsoft.com/office/officeart/2005/8/layout/list1"/>
    <dgm:cxn modelId="{A6D6B704-4981-44E7-BBEF-B722962FECD1}" type="presParOf" srcId="{9BCBBC07-8B4A-4060-9723-15163C925F0D}" destId="{484D41B3-0B8E-4681-9DE5-4977E327B886}" srcOrd="1" destOrd="0" presId="urn:microsoft.com/office/officeart/2005/8/layout/list1"/>
    <dgm:cxn modelId="{A428FC9E-654A-40C4-B936-B3796E65CC68}" type="presParOf" srcId="{3557C997-266C-4949-8E29-04B89FE9354E}" destId="{E5989ADA-9B1B-4206-998C-1E47CF99563C}" srcOrd="9" destOrd="0" presId="urn:microsoft.com/office/officeart/2005/8/layout/list1"/>
    <dgm:cxn modelId="{474A7FAC-0CA7-448B-8AA7-900B696034BD}" type="presParOf" srcId="{3557C997-266C-4949-8E29-04B89FE9354E}" destId="{D1F3E537-14CA-4E09-8FF1-30EC96546D4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331A9DB-3F22-4A4A-8348-D4A1FC7C1D2B}" type="doc">
      <dgm:prSet loTypeId="urn:microsoft.com/office/officeart/2005/8/layout/list1" loCatId="list" qsTypeId="urn:microsoft.com/office/officeart/2005/8/quickstyle/3d3" qsCatId="3D" csTypeId="urn:microsoft.com/office/officeart/2005/8/colors/accent1_2" csCatId="accent1" phldr="1"/>
      <dgm:spPr/>
      <dgm:t>
        <a:bodyPr/>
        <a:lstStyle/>
        <a:p>
          <a:endParaRPr lang="es-CL"/>
        </a:p>
      </dgm:t>
    </dgm:pt>
    <dgm:pt modelId="{3B2EC8A7-55C2-4CDA-B1F3-6040464B008D}">
      <dgm:prSet phldrT="[Texto]"/>
      <dgm:spPr/>
      <dgm:t>
        <a:bodyPr/>
        <a:lstStyle/>
        <a:p>
          <a:r>
            <a:rPr lang="es-MX" dirty="0">
              <a:latin typeface="Open Sans"/>
              <a:ea typeface="Open Sans"/>
              <a:cs typeface="Open Sans"/>
            </a:rPr>
            <a:t>Condiciones</a:t>
          </a:r>
          <a:endParaRPr lang="es-CL" dirty="0"/>
        </a:p>
      </dgm:t>
    </dgm:pt>
    <dgm:pt modelId="{468CCF28-DBA6-4403-BE6F-FD3E276B322E}" type="parTrans" cxnId="{EC35CA4F-DDCC-4238-B404-A44838461628}">
      <dgm:prSet/>
      <dgm:spPr/>
      <dgm:t>
        <a:bodyPr/>
        <a:lstStyle/>
        <a:p>
          <a:endParaRPr lang="es-CL"/>
        </a:p>
      </dgm:t>
    </dgm:pt>
    <dgm:pt modelId="{EB9404C5-8A14-4DEA-A40E-01E7C016166E}" type="sibTrans" cxnId="{EC35CA4F-DDCC-4238-B404-A44838461628}">
      <dgm:prSet/>
      <dgm:spPr/>
      <dgm:t>
        <a:bodyPr/>
        <a:lstStyle/>
        <a:p>
          <a:endParaRPr lang="es-CL"/>
        </a:p>
      </dgm:t>
    </dgm:pt>
    <dgm:pt modelId="{4CAFF4A0-4A50-4DF9-B71E-400B908A52E8}">
      <dgm:prSet phldrT="[Texto]" custT="1"/>
      <dgm:spPr/>
      <dgm:t>
        <a:bodyPr/>
        <a:lstStyle/>
        <a:p>
          <a:pPr algn="just">
            <a:buFont typeface="Arial" panose="020B0604020202020204" pitchFamily="34" charset="0"/>
            <a:buChar char="•"/>
          </a:pPr>
          <a:r>
            <a:rPr lang="es-MX" alt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Las reglas son directrices o instrucciones que definen cómo se debe realizar una tarea o procesamiento en un programa. Estas reglas son implementadas a través de algoritmos y lógica de programación. Las reglas pueden implicar operaciones matemáticas, manipulación de datos o secuencias específicas de acciones</a:t>
          </a:r>
          <a:endParaRPr 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endParaRPr>
        </a:p>
      </dgm:t>
    </dgm:pt>
    <dgm:pt modelId="{E425D07D-E34F-4F5B-A7D5-8E41C8F6A8BB}" type="parTrans" cxnId="{A354CCBC-6515-42EE-A09F-25660F37DA6F}">
      <dgm:prSet/>
      <dgm:spPr/>
      <dgm:t>
        <a:bodyPr/>
        <a:lstStyle/>
        <a:p>
          <a:endParaRPr lang="es-CL"/>
        </a:p>
      </dgm:t>
    </dgm:pt>
    <dgm:pt modelId="{B892FB5C-64CB-4D35-8151-423C62EECD16}" type="sibTrans" cxnId="{A354CCBC-6515-42EE-A09F-25660F37DA6F}">
      <dgm:prSet/>
      <dgm:spPr/>
      <dgm:t>
        <a:bodyPr/>
        <a:lstStyle/>
        <a:p>
          <a:endParaRPr lang="es-CL"/>
        </a:p>
      </dgm:t>
    </dgm:pt>
    <dgm:pt modelId="{DE0404FB-7CFE-40A3-B7B9-B1E54BCAB3AF}">
      <dgm:prSet phldrT="[Texto]"/>
      <dgm:spPr/>
      <dgm:t>
        <a:bodyPr/>
        <a:lstStyle/>
        <a:p>
          <a:r>
            <a:rPr lang="es-CL" dirty="0"/>
            <a:t>Reglas</a:t>
          </a:r>
        </a:p>
      </dgm:t>
    </dgm:pt>
    <dgm:pt modelId="{58549A11-A060-418C-BA36-0C6CEDE7EA1D}" type="parTrans" cxnId="{CF73C6BE-69B1-49AB-9DDA-C81A52DDE11D}">
      <dgm:prSet/>
      <dgm:spPr/>
      <dgm:t>
        <a:bodyPr/>
        <a:lstStyle/>
        <a:p>
          <a:endParaRPr lang="es-CL"/>
        </a:p>
      </dgm:t>
    </dgm:pt>
    <dgm:pt modelId="{A5ECDF6D-4264-4EEF-AC28-D96C270C97A0}" type="sibTrans" cxnId="{CF73C6BE-69B1-49AB-9DDA-C81A52DDE11D}">
      <dgm:prSet/>
      <dgm:spPr/>
      <dgm:t>
        <a:bodyPr/>
        <a:lstStyle/>
        <a:p>
          <a:endParaRPr lang="es-CL"/>
        </a:p>
      </dgm:t>
    </dgm:pt>
    <dgm:pt modelId="{8492446E-7117-4F2E-BB29-155D2BF6653C}">
      <dgm:prSet phldrT="[Texto]" custT="1"/>
      <dgm:spPr/>
      <dgm:t>
        <a:bodyPr/>
        <a:lstStyle/>
        <a:p>
          <a:pPr algn="just"/>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Las condiciones, también conocidas como expresiones booleanas, son evaluaciones lógicas que se utilizan para tomar decisiones en un programa. Se basan en el resultado de una comparación o una combinación lógica de valores o expresiones. Las condiciones son fundamentales para las estructuras de control, como las declaraciones </a:t>
          </a:r>
          <a:r>
            <a:rPr lang="es-MX" sz="3600" b="0" i="0" u="none" strike="noStrike" kern="1200" cap="none" spc="-150" baseline="0" dirty="0" err="1">
              <a:ln/>
              <a:solidFill>
                <a:prstClr val="black">
                  <a:hueOff val="0"/>
                  <a:satOff val="0"/>
                  <a:lumOff val="0"/>
                  <a:alphaOff val="0"/>
                </a:prstClr>
              </a:solidFill>
              <a:uFillTx/>
              <a:latin typeface="Open Sans Light"/>
              <a:ea typeface="Open Sans Light"/>
              <a:cs typeface="Open Sans Light"/>
            </a:rPr>
            <a:t>if</a:t>
          </a:r>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 </a:t>
          </a:r>
          <a:r>
            <a:rPr lang="es-MX" sz="3600" b="0" i="0" u="none" strike="noStrike" kern="1200" cap="none" spc="-150" baseline="0" dirty="0" err="1">
              <a:ln/>
              <a:solidFill>
                <a:prstClr val="black">
                  <a:hueOff val="0"/>
                  <a:satOff val="0"/>
                  <a:lumOff val="0"/>
                  <a:alphaOff val="0"/>
                </a:prstClr>
              </a:solidFill>
              <a:uFillTx/>
              <a:latin typeface="Open Sans Light"/>
              <a:ea typeface="Open Sans Light"/>
              <a:cs typeface="Open Sans Light"/>
            </a:rPr>
            <a:t>else</a:t>
          </a:r>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 y los bucles.</a:t>
          </a:r>
          <a:endParaRPr 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endParaRPr>
        </a:p>
      </dgm:t>
    </dgm:pt>
    <dgm:pt modelId="{1FE551E4-FA37-43FA-A9CF-69A937D50531}" type="parTrans" cxnId="{99F3314E-0FDE-43C9-BB11-C31CF883F569}">
      <dgm:prSet/>
      <dgm:spPr/>
      <dgm:t>
        <a:bodyPr/>
        <a:lstStyle/>
        <a:p>
          <a:endParaRPr lang="es-CL"/>
        </a:p>
      </dgm:t>
    </dgm:pt>
    <dgm:pt modelId="{25A758F3-3C2B-4C21-AFE0-BF94B992A13D}" type="sibTrans" cxnId="{99F3314E-0FDE-43C9-BB11-C31CF883F569}">
      <dgm:prSet/>
      <dgm:spPr/>
      <dgm:t>
        <a:bodyPr/>
        <a:lstStyle/>
        <a:p>
          <a:endParaRPr lang="es-CL"/>
        </a:p>
      </dgm:t>
    </dgm:pt>
    <dgm:pt modelId="{3557C997-266C-4949-8E29-04B89FE9354E}" type="pres">
      <dgm:prSet presAssocID="{3331A9DB-3F22-4A4A-8348-D4A1FC7C1D2B}" presName="linear" presStyleCnt="0">
        <dgm:presLayoutVars>
          <dgm:dir/>
          <dgm:animLvl val="lvl"/>
          <dgm:resizeHandles val="exact"/>
        </dgm:presLayoutVars>
      </dgm:prSet>
      <dgm:spPr/>
      <dgm:t>
        <a:bodyPr/>
        <a:lstStyle/>
        <a:p>
          <a:endParaRPr lang="es-ES"/>
        </a:p>
      </dgm:t>
    </dgm:pt>
    <dgm:pt modelId="{00266CD2-67AD-429C-B710-F6D535D42871}" type="pres">
      <dgm:prSet presAssocID="{3B2EC8A7-55C2-4CDA-B1F3-6040464B008D}" presName="parentLin" presStyleCnt="0"/>
      <dgm:spPr/>
    </dgm:pt>
    <dgm:pt modelId="{CAAA101A-C04F-4389-BBCE-704F010F16C2}" type="pres">
      <dgm:prSet presAssocID="{3B2EC8A7-55C2-4CDA-B1F3-6040464B008D}" presName="parentLeftMargin" presStyleLbl="node1" presStyleIdx="0" presStyleCnt="2"/>
      <dgm:spPr/>
      <dgm:t>
        <a:bodyPr/>
        <a:lstStyle/>
        <a:p>
          <a:endParaRPr lang="es-ES"/>
        </a:p>
      </dgm:t>
    </dgm:pt>
    <dgm:pt modelId="{EBE2C07C-2CAD-47E0-B443-1C6F15FC898B}" type="pres">
      <dgm:prSet presAssocID="{3B2EC8A7-55C2-4CDA-B1F3-6040464B008D}" presName="parentText" presStyleLbl="node1" presStyleIdx="0" presStyleCnt="2">
        <dgm:presLayoutVars>
          <dgm:chMax val="0"/>
          <dgm:bulletEnabled val="1"/>
        </dgm:presLayoutVars>
      </dgm:prSet>
      <dgm:spPr/>
      <dgm:t>
        <a:bodyPr/>
        <a:lstStyle/>
        <a:p>
          <a:endParaRPr lang="es-ES"/>
        </a:p>
      </dgm:t>
    </dgm:pt>
    <dgm:pt modelId="{D5D473FE-FF7D-46FD-8B72-85B4ED0471B1}" type="pres">
      <dgm:prSet presAssocID="{3B2EC8A7-55C2-4CDA-B1F3-6040464B008D}" presName="negativeSpace" presStyleCnt="0"/>
      <dgm:spPr/>
    </dgm:pt>
    <dgm:pt modelId="{F3A87E2E-B128-43EA-8EE9-4D0EFBFD5FB0}" type="pres">
      <dgm:prSet presAssocID="{3B2EC8A7-55C2-4CDA-B1F3-6040464B008D}" presName="childText" presStyleLbl="conFgAcc1" presStyleIdx="0" presStyleCnt="2">
        <dgm:presLayoutVars>
          <dgm:bulletEnabled val="1"/>
        </dgm:presLayoutVars>
      </dgm:prSet>
      <dgm:spPr/>
      <dgm:t>
        <a:bodyPr/>
        <a:lstStyle/>
        <a:p>
          <a:endParaRPr lang="es-ES"/>
        </a:p>
      </dgm:t>
    </dgm:pt>
    <dgm:pt modelId="{111871C6-071C-40AD-B9CA-D525A26EE0C0}" type="pres">
      <dgm:prSet presAssocID="{EB9404C5-8A14-4DEA-A40E-01E7C016166E}" presName="spaceBetweenRectangles" presStyleCnt="0"/>
      <dgm:spPr/>
    </dgm:pt>
    <dgm:pt modelId="{D22BEFF9-9AAA-4367-A4EE-1F03A51DFF10}" type="pres">
      <dgm:prSet presAssocID="{DE0404FB-7CFE-40A3-B7B9-B1E54BCAB3AF}" presName="parentLin" presStyleCnt="0"/>
      <dgm:spPr/>
    </dgm:pt>
    <dgm:pt modelId="{2080B7F4-E832-4F53-8DC1-BE4202B62BC5}" type="pres">
      <dgm:prSet presAssocID="{DE0404FB-7CFE-40A3-B7B9-B1E54BCAB3AF}" presName="parentLeftMargin" presStyleLbl="node1" presStyleIdx="0" presStyleCnt="2"/>
      <dgm:spPr/>
      <dgm:t>
        <a:bodyPr/>
        <a:lstStyle/>
        <a:p>
          <a:endParaRPr lang="es-ES"/>
        </a:p>
      </dgm:t>
    </dgm:pt>
    <dgm:pt modelId="{EF00D87F-24A0-4B05-B83A-52C9DF17148C}" type="pres">
      <dgm:prSet presAssocID="{DE0404FB-7CFE-40A3-B7B9-B1E54BCAB3AF}" presName="parentText" presStyleLbl="node1" presStyleIdx="1" presStyleCnt="2">
        <dgm:presLayoutVars>
          <dgm:chMax val="0"/>
          <dgm:bulletEnabled val="1"/>
        </dgm:presLayoutVars>
      </dgm:prSet>
      <dgm:spPr/>
      <dgm:t>
        <a:bodyPr/>
        <a:lstStyle/>
        <a:p>
          <a:endParaRPr lang="es-ES"/>
        </a:p>
      </dgm:t>
    </dgm:pt>
    <dgm:pt modelId="{78911A0F-7875-4CCD-8EDA-8B76318CCFCA}" type="pres">
      <dgm:prSet presAssocID="{DE0404FB-7CFE-40A3-B7B9-B1E54BCAB3AF}" presName="negativeSpace" presStyleCnt="0"/>
      <dgm:spPr/>
    </dgm:pt>
    <dgm:pt modelId="{4DDC691F-9F15-4864-B937-50400DD6531C}" type="pres">
      <dgm:prSet presAssocID="{DE0404FB-7CFE-40A3-B7B9-B1E54BCAB3AF}" presName="childText" presStyleLbl="conFgAcc1" presStyleIdx="1" presStyleCnt="2">
        <dgm:presLayoutVars>
          <dgm:bulletEnabled val="1"/>
        </dgm:presLayoutVars>
      </dgm:prSet>
      <dgm:spPr/>
      <dgm:t>
        <a:bodyPr/>
        <a:lstStyle/>
        <a:p>
          <a:endParaRPr lang="es-ES"/>
        </a:p>
      </dgm:t>
    </dgm:pt>
  </dgm:ptLst>
  <dgm:cxnLst>
    <dgm:cxn modelId="{05102B4C-585B-469A-8698-3338D6CB2382}" type="presOf" srcId="{3B2EC8A7-55C2-4CDA-B1F3-6040464B008D}" destId="{CAAA101A-C04F-4389-BBCE-704F010F16C2}" srcOrd="0" destOrd="0" presId="urn:microsoft.com/office/officeart/2005/8/layout/list1"/>
    <dgm:cxn modelId="{A354CCBC-6515-42EE-A09F-25660F37DA6F}" srcId="{DE0404FB-7CFE-40A3-B7B9-B1E54BCAB3AF}" destId="{4CAFF4A0-4A50-4DF9-B71E-400B908A52E8}" srcOrd="0" destOrd="0" parTransId="{E425D07D-E34F-4F5B-A7D5-8E41C8F6A8BB}" sibTransId="{B892FB5C-64CB-4D35-8151-423C62EECD16}"/>
    <dgm:cxn modelId="{CF73C6BE-69B1-49AB-9DDA-C81A52DDE11D}" srcId="{3331A9DB-3F22-4A4A-8348-D4A1FC7C1D2B}" destId="{DE0404FB-7CFE-40A3-B7B9-B1E54BCAB3AF}" srcOrd="1" destOrd="0" parTransId="{58549A11-A060-418C-BA36-0C6CEDE7EA1D}" sibTransId="{A5ECDF6D-4264-4EEF-AC28-D96C270C97A0}"/>
    <dgm:cxn modelId="{EC35CA4F-DDCC-4238-B404-A44838461628}" srcId="{3331A9DB-3F22-4A4A-8348-D4A1FC7C1D2B}" destId="{3B2EC8A7-55C2-4CDA-B1F3-6040464B008D}" srcOrd="0" destOrd="0" parTransId="{468CCF28-DBA6-4403-BE6F-FD3E276B322E}" sibTransId="{EB9404C5-8A14-4DEA-A40E-01E7C016166E}"/>
    <dgm:cxn modelId="{E3DF49EA-B327-4DE1-BEB1-BF82E57D47AB}" type="presOf" srcId="{3B2EC8A7-55C2-4CDA-B1F3-6040464B008D}" destId="{EBE2C07C-2CAD-47E0-B443-1C6F15FC898B}" srcOrd="1" destOrd="0" presId="urn:microsoft.com/office/officeart/2005/8/layout/list1"/>
    <dgm:cxn modelId="{F043A8F9-24FB-4EC3-9A71-2DE4FB0BB689}" type="presOf" srcId="{3331A9DB-3F22-4A4A-8348-D4A1FC7C1D2B}" destId="{3557C997-266C-4949-8E29-04B89FE9354E}" srcOrd="0" destOrd="0" presId="urn:microsoft.com/office/officeart/2005/8/layout/list1"/>
    <dgm:cxn modelId="{DC706679-3494-4830-AF3C-1ECFECF934DB}" type="presOf" srcId="{4CAFF4A0-4A50-4DF9-B71E-400B908A52E8}" destId="{4DDC691F-9F15-4864-B937-50400DD6531C}" srcOrd="0" destOrd="0" presId="urn:microsoft.com/office/officeart/2005/8/layout/list1"/>
    <dgm:cxn modelId="{D088307D-E4A9-4CAB-A2DD-DAB9728D823A}" type="presOf" srcId="{8492446E-7117-4F2E-BB29-155D2BF6653C}" destId="{F3A87E2E-B128-43EA-8EE9-4D0EFBFD5FB0}" srcOrd="0" destOrd="0" presId="urn:microsoft.com/office/officeart/2005/8/layout/list1"/>
    <dgm:cxn modelId="{99F3314E-0FDE-43C9-BB11-C31CF883F569}" srcId="{3B2EC8A7-55C2-4CDA-B1F3-6040464B008D}" destId="{8492446E-7117-4F2E-BB29-155D2BF6653C}" srcOrd="0" destOrd="0" parTransId="{1FE551E4-FA37-43FA-A9CF-69A937D50531}" sibTransId="{25A758F3-3C2B-4C21-AFE0-BF94B992A13D}"/>
    <dgm:cxn modelId="{404FDA3B-C038-4130-8A3B-46FEA519F293}" type="presOf" srcId="{DE0404FB-7CFE-40A3-B7B9-B1E54BCAB3AF}" destId="{EF00D87F-24A0-4B05-B83A-52C9DF17148C}" srcOrd="1" destOrd="0" presId="urn:microsoft.com/office/officeart/2005/8/layout/list1"/>
    <dgm:cxn modelId="{B5A8E749-79E6-45A3-AADB-412504B65917}" type="presOf" srcId="{DE0404FB-7CFE-40A3-B7B9-B1E54BCAB3AF}" destId="{2080B7F4-E832-4F53-8DC1-BE4202B62BC5}" srcOrd="0" destOrd="0" presId="urn:microsoft.com/office/officeart/2005/8/layout/list1"/>
    <dgm:cxn modelId="{48AADE61-0D75-4F5E-912F-2E711A7CB974}" type="presParOf" srcId="{3557C997-266C-4949-8E29-04B89FE9354E}" destId="{00266CD2-67AD-429C-B710-F6D535D42871}" srcOrd="0" destOrd="0" presId="urn:microsoft.com/office/officeart/2005/8/layout/list1"/>
    <dgm:cxn modelId="{DC802EDB-71B8-4952-A922-F4808B8D914D}" type="presParOf" srcId="{00266CD2-67AD-429C-B710-F6D535D42871}" destId="{CAAA101A-C04F-4389-BBCE-704F010F16C2}" srcOrd="0" destOrd="0" presId="urn:microsoft.com/office/officeart/2005/8/layout/list1"/>
    <dgm:cxn modelId="{712F0103-AD27-41BA-BE7C-5977F5444B36}" type="presParOf" srcId="{00266CD2-67AD-429C-B710-F6D535D42871}" destId="{EBE2C07C-2CAD-47E0-B443-1C6F15FC898B}" srcOrd="1" destOrd="0" presId="urn:microsoft.com/office/officeart/2005/8/layout/list1"/>
    <dgm:cxn modelId="{FD5EB3F0-A9D4-4EE5-9327-4E20B211BC16}" type="presParOf" srcId="{3557C997-266C-4949-8E29-04B89FE9354E}" destId="{D5D473FE-FF7D-46FD-8B72-85B4ED0471B1}" srcOrd="1" destOrd="0" presId="urn:microsoft.com/office/officeart/2005/8/layout/list1"/>
    <dgm:cxn modelId="{4A4B50F0-1654-445D-B7F1-46B0E2ED0137}" type="presParOf" srcId="{3557C997-266C-4949-8E29-04B89FE9354E}" destId="{F3A87E2E-B128-43EA-8EE9-4D0EFBFD5FB0}" srcOrd="2" destOrd="0" presId="urn:microsoft.com/office/officeart/2005/8/layout/list1"/>
    <dgm:cxn modelId="{F7021E79-4325-4B20-BE86-417221A5B70C}" type="presParOf" srcId="{3557C997-266C-4949-8E29-04B89FE9354E}" destId="{111871C6-071C-40AD-B9CA-D525A26EE0C0}" srcOrd="3" destOrd="0" presId="urn:microsoft.com/office/officeart/2005/8/layout/list1"/>
    <dgm:cxn modelId="{50A3068A-2924-4694-AB62-478D79AB0F96}" type="presParOf" srcId="{3557C997-266C-4949-8E29-04B89FE9354E}" destId="{D22BEFF9-9AAA-4367-A4EE-1F03A51DFF10}" srcOrd="4" destOrd="0" presId="urn:microsoft.com/office/officeart/2005/8/layout/list1"/>
    <dgm:cxn modelId="{C9FFD609-C2A2-4C80-9A93-AAE272D2E0A5}" type="presParOf" srcId="{D22BEFF9-9AAA-4367-A4EE-1F03A51DFF10}" destId="{2080B7F4-E832-4F53-8DC1-BE4202B62BC5}" srcOrd="0" destOrd="0" presId="urn:microsoft.com/office/officeart/2005/8/layout/list1"/>
    <dgm:cxn modelId="{F8D38FA7-15DA-4F19-BCD5-79829E716F40}" type="presParOf" srcId="{D22BEFF9-9AAA-4367-A4EE-1F03A51DFF10}" destId="{EF00D87F-24A0-4B05-B83A-52C9DF17148C}" srcOrd="1" destOrd="0" presId="urn:microsoft.com/office/officeart/2005/8/layout/list1"/>
    <dgm:cxn modelId="{653CB87C-9558-4EFE-92CF-7BAF55B2C3E5}" type="presParOf" srcId="{3557C997-266C-4949-8E29-04B89FE9354E}" destId="{78911A0F-7875-4CCD-8EDA-8B76318CCFCA}" srcOrd="5" destOrd="0" presId="urn:microsoft.com/office/officeart/2005/8/layout/list1"/>
    <dgm:cxn modelId="{A916F4B3-18D5-4128-B4B1-FF1A417843AE}" type="presParOf" srcId="{3557C997-266C-4949-8E29-04B89FE9354E}" destId="{4DDC691F-9F15-4864-B937-50400DD6531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FCFD8-93D6-4179-B5E1-972022031A2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CL"/>
        </a:p>
      </dgm:t>
    </dgm:pt>
    <dgm:pt modelId="{24958A0B-25AE-463B-AA5A-CE968254311D}">
      <dgm:prSet phldrT="[Texto]"/>
      <dgm:spPr/>
      <dgm:t>
        <a:bodyPr/>
        <a:lstStyle/>
        <a:p>
          <a:r>
            <a:rPr lang="es-CL" dirty="0"/>
            <a:t>Nombre</a:t>
          </a:r>
        </a:p>
      </dgm:t>
    </dgm:pt>
    <dgm:pt modelId="{5C56D2A6-5849-4C10-A895-04A812D6225E}" type="parTrans" cxnId="{BC4EA276-66A8-40DA-918F-6B9AFF7ABAAC}">
      <dgm:prSet/>
      <dgm:spPr/>
      <dgm:t>
        <a:bodyPr/>
        <a:lstStyle/>
        <a:p>
          <a:endParaRPr lang="es-CL"/>
        </a:p>
      </dgm:t>
    </dgm:pt>
    <dgm:pt modelId="{7861B137-E214-42EE-BF61-B1F75FF620A9}" type="sibTrans" cxnId="{BC4EA276-66A8-40DA-918F-6B9AFF7ABAAC}">
      <dgm:prSet/>
      <dgm:spPr/>
      <dgm:t>
        <a:bodyPr/>
        <a:lstStyle/>
        <a:p>
          <a:endParaRPr lang="es-CL"/>
        </a:p>
      </dgm:t>
    </dgm:pt>
    <dgm:pt modelId="{035CA90C-10D4-4B6A-8FE4-F5DEA1974AA0}">
      <dgm:prSet phldrT="[Texto]"/>
      <dgm:spPr/>
      <dgm:t>
        <a:bodyPr/>
        <a:lstStyle/>
        <a:p>
          <a:pPr>
            <a:buFont typeface="Arial" panose="020B0604020202020204" pitchFamily="34" charset="0"/>
            <a:buChar char="•"/>
          </a:pPr>
          <a:r>
            <a:rPr lang="es-CL" dirty="0"/>
            <a:t>Una variable debe tener un nombre para poder ser identificada entre otras variables.</a:t>
          </a:r>
        </a:p>
      </dgm:t>
    </dgm:pt>
    <dgm:pt modelId="{E0A33942-488D-4E45-A5A3-09EFF67BD610}" type="parTrans" cxnId="{CEB4A441-8EB7-480F-B2E5-CE8082FA2560}">
      <dgm:prSet/>
      <dgm:spPr/>
      <dgm:t>
        <a:bodyPr/>
        <a:lstStyle/>
        <a:p>
          <a:endParaRPr lang="es-CL"/>
        </a:p>
      </dgm:t>
    </dgm:pt>
    <dgm:pt modelId="{8F7B1AC8-1E0E-461F-99D5-3EF7E7B10AFC}" type="sibTrans" cxnId="{CEB4A441-8EB7-480F-B2E5-CE8082FA2560}">
      <dgm:prSet/>
      <dgm:spPr/>
      <dgm:t>
        <a:bodyPr/>
        <a:lstStyle/>
        <a:p>
          <a:endParaRPr lang="es-CL"/>
        </a:p>
      </dgm:t>
    </dgm:pt>
    <dgm:pt modelId="{2B579236-E9E5-4333-BDD9-7A050EB720E1}">
      <dgm:prSet phldrT="[Texto]"/>
      <dgm:spPr/>
      <dgm:t>
        <a:bodyPr/>
        <a:lstStyle/>
        <a:p>
          <a:r>
            <a:rPr lang="es-CL" dirty="0"/>
            <a:t>Tipo</a:t>
          </a:r>
        </a:p>
      </dgm:t>
    </dgm:pt>
    <dgm:pt modelId="{6D5E434B-C012-4BAD-A319-255DADA8470D}" type="parTrans" cxnId="{659668ED-1989-4BBE-96AF-B2E255DF6D1A}">
      <dgm:prSet/>
      <dgm:spPr/>
      <dgm:t>
        <a:bodyPr/>
        <a:lstStyle/>
        <a:p>
          <a:endParaRPr lang="es-CL"/>
        </a:p>
      </dgm:t>
    </dgm:pt>
    <dgm:pt modelId="{865DA34D-C20B-4F70-8F73-871A1D7B8D09}" type="sibTrans" cxnId="{659668ED-1989-4BBE-96AF-B2E255DF6D1A}">
      <dgm:prSet/>
      <dgm:spPr/>
      <dgm:t>
        <a:bodyPr/>
        <a:lstStyle/>
        <a:p>
          <a:endParaRPr lang="es-CL"/>
        </a:p>
      </dgm:t>
    </dgm:pt>
    <dgm:pt modelId="{3D84A6CB-7EFC-4E57-988E-7C3C33F0AF45}">
      <dgm:prSet phldrT="[Texto]"/>
      <dgm:spPr/>
      <dgm:t>
        <a:bodyPr/>
        <a:lstStyle/>
        <a:p>
          <a:r>
            <a:rPr lang="es-CL" dirty="0"/>
            <a:t>Es necesario declarar el tipo de dato que se almacenara dentro de la variable, de esta forma es posible realizar operaciones de acuerdo a su tipo.</a:t>
          </a:r>
        </a:p>
      </dgm:t>
    </dgm:pt>
    <dgm:pt modelId="{70B94CB2-B79A-4F93-9A20-BC30FB3CB780}" type="parTrans" cxnId="{99D4EBE3-F6BC-49E3-AF89-29391F078B6F}">
      <dgm:prSet/>
      <dgm:spPr/>
      <dgm:t>
        <a:bodyPr/>
        <a:lstStyle/>
        <a:p>
          <a:endParaRPr lang="es-CL"/>
        </a:p>
      </dgm:t>
    </dgm:pt>
    <dgm:pt modelId="{C80F8FE2-0A2C-4D42-B7BB-820F64C48470}" type="sibTrans" cxnId="{99D4EBE3-F6BC-49E3-AF89-29391F078B6F}">
      <dgm:prSet/>
      <dgm:spPr/>
      <dgm:t>
        <a:bodyPr/>
        <a:lstStyle/>
        <a:p>
          <a:endParaRPr lang="es-CL"/>
        </a:p>
      </dgm:t>
    </dgm:pt>
    <dgm:pt modelId="{3E7D2445-672B-4039-8AB1-12D302F81C36}">
      <dgm:prSet phldrT="[Texto]"/>
      <dgm:spPr/>
      <dgm:t>
        <a:bodyPr/>
        <a:lstStyle/>
        <a:p>
          <a:r>
            <a:rPr lang="es-CL" dirty="0"/>
            <a:t>Valor</a:t>
          </a:r>
        </a:p>
      </dgm:t>
    </dgm:pt>
    <dgm:pt modelId="{5B3A86F1-0C53-4795-B1DD-F6D9668E37C5}" type="parTrans" cxnId="{0B0C6725-BC3E-4376-BF4A-00C36EE2264B}">
      <dgm:prSet/>
      <dgm:spPr/>
      <dgm:t>
        <a:bodyPr/>
        <a:lstStyle/>
        <a:p>
          <a:endParaRPr lang="es-CL"/>
        </a:p>
      </dgm:t>
    </dgm:pt>
    <dgm:pt modelId="{576DE932-22AD-49D7-9DFB-6CB4413C3F77}" type="sibTrans" cxnId="{0B0C6725-BC3E-4376-BF4A-00C36EE2264B}">
      <dgm:prSet/>
      <dgm:spPr/>
      <dgm:t>
        <a:bodyPr/>
        <a:lstStyle/>
        <a:p>
          <a:endParaRPr lang="es-CL"/>
        </a:p>
      </dgm:t>
    </dgm:pt>
    <dgm:pt modelId="{B572F2A9-3F77-4AD1-B531-7078D0582E11}">
      <dgm:prSet phldrT="[Texto]"/>
      <dgm:spPr/>
      <dgm:t>
        <a:bodyPr/>
        <a:lstStyle/>
        <a:p>
          <a:r>
            <a:rPr lang="es-CL" dirty="0"/>
            <a:t>Las variables son utilizadas para almacenar la representación de un valor.</a:t>
          </a:r>
        </a:p>
      </dgm:t>
    </dgm:pt>
    <dgm:pt modelId="{EC57C39D-544E-4D66-BF58-394CB36292D4}" type="parTrans" cxnId="{B929C89E-BF22-4D29-8AF8-3710E2F8E1EA}">
      <dgm:prSet/>
      <dgm:spPr/>
      <dgm:t>
        <a:bodyPr/>
        <a:lstStyle/>
        <a:p>
          <a:endParaRPr lang="es-CL"/>
        </a:p>
      </dgm:t>
    </dgm:pt>
    <dgm:pt modelId="{83DE3F88-2E73-4239-9B70-2D41F896755F}" type="sibTrans" cxnId="{B929C89E-BF22-4D29-8AF8-3710E2F8E1EA}">
      <dgm:prSet/>
      <dgm:spPr/>
      <dgm:t>
        <a:bodyPr/>
        <a:lstStyle/>
        <a:p>
          <a:endParaRPr lang="es-CL"/>
        </a:p>
      </dgm:t>
    </dgm:pt>
    <dgm:pt modelId="{D7C7CD7A-C536-4CFD-BD4E-F0458D6D549E}" type="pres">
      <dgm:prSet presAssocID="{7B4FCFD8-93D6-4179-B5E1-972022031A28}" presName="composite" presStyleCnt="0">
        <dgm:presLayoutVars>
          <dgm:chMax val="5"/>
          <dgm:dir/>
          <dgm:animLvl val="ctr"/>
          <dgm:resizeHandles val="exact"/>
        </dgm:presLayoutVars>
      </dgm:prSet>
      <dgm:spPr/>
      <dgm:t>
        <a:bodyPr/>
        <a:lstStyle/>
        <a:p>
          <a:endParaRPr lang="es-ES"/>
        </a:p>
      </dgm:t>
    </dgm:pt>
    <dgm:pt modelId="{681F3E3F-45D6-45A7-83C2-04A488B0C47F}" type="pres">
      <dgm:prSet presAssocID="{7B4FCFD8-93D6-4179-B5E1-972022031A28}" presName="cycle" presStyleCnt="0"/>
      <dgm:spPr/>
    </dgm:pt>
    <dgm:pt modelId="{10A6256A-17DB-4D76-972F-3F69C7ACC261}" type="pres">
      <dgm:prSet presAssocID="{7B4FCFD8-93D6-4179-B5E1-972022031A28}" presName="centerShape" presStyleCnt="0"/>
      <dgm:spPr/>
    </dgm:pt>
    <dgm:pt modelId="{55F58D3B-2DAA-41E0-BC37-250D1A979C2A}" type="pres">
      <dgm:prSet presAssocID="{7B4FCFD8-93D6-4179-B5E1-972022031A28}" presName="connSite" presStyleLbl="node1" presStyleIdx="0" presStyleCnt="4"/>
      <dgm:spPr/>
    </dgm:pt>
    <dgm:pt modelId="{5B243939-1B80-4BF6-AF00-2CACEFD4B43D}" type="pres">
      <dgm:prSet presAssocID="{7B4FCFD8-93D6-4179-B5E1-972022031A28}"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Cubo contorno"/>
        </a:ext>
      </dgm:extLst>
    </dgm:pt>
    <dgm:pt modelId="{3434A596-8D40-42F8-A7D2-D505C66D068F}" type="pres">
      <dgm:prSet presAssocID="{5C56D2A6-5849-4C10-A895-04A812D6225E}" presName="Name25" presStyleLbl="parChTrans1D1" presStyleIdx="0" presStyleCnt="3"/>
      <dgm:spPr/>
      <dgm:t>
        <a:bodyPr/>
        <a:lstStyle/>
        <a:p>
          <a:endParaRPr lang="es-ES"/>
        </a:p>
      </dgm:t>
    </dgm:pt>
    <dgm:pt modelId="{4BB403C4-9AB4-4777-B4EA-E9B767A48E2B}" type="pres">
      <dgm:prSet presAssocID="{24958A0B-25AE-463B-AA5A-CE968254311D}" presName="node" presStyleCnt="0"/>
      <dgm:spPr/>
    </dgm:pt>
    <dgm:pt modelId="{85315814-4782-4CA6-AE2C-79E9E2F0A50C}" type="pres">
      <dgm:prSet presAssocID="{24958A0B-25AE-463B-AA5A-CE968254311D}" presName="parentNode" presStyleLbl="node1" presStyleIdx="1" presStyleCnt="4">
        <dgm:presLayoutVars>
          <dgm:chMax val="1"/>
          <dgm:bulletEnabled val="1"/>
        </dgm:presLayoutVars>
      </dgm:prSet>
      <dgm:spPr/>
      <dgm:t>
        <a:bodyPr/>
        <a:lstStyle/>
        <a:p>
          <a:endParaRPr lang="es-ES"/>
        </a:p>
      </dgm:t>
    </dgm:pt>
    <dgm:pt modelId="{49C63FA8-0C42-41A5-8A17-CF44830CC494}" type="pres">
      <dgm:prSet presAssocID="{24958A0B-25AE-463B-AA5A-CE968254311D}" presName="childNode" presStyleLbl="revTx" presStyleIdx="0" presStyleCnt="3">
        <dgm:presLayoutVars>
          <dgm:bulletEnabled val="1"/>
        </dgm:presLayoutVars>
      </dgm:prSet>
      <dgm:spPr/>
      <dgm:t>
        <a:bodyPr/>
        <a:lstStyle/>
        <a:p>
          <a:endParaRPr lang="es-ES"/>
        </a:p>
      </dgm:t>
    </dgm:pt>
    <dgm:pt modelId="{4673705E-981F-408D-BF45-7170140EA826}" type="pres">
      <dgm:prSet presAssocID="{6D5E434B-C012-4BAD-A319-255DADA8470D}" presName="Name25" presStyleLbl="parChTrans1D1" presStyleIdx="1" presStyleCnt="3"/>
      <dgm:spPr/>
      <dgm:t>
        <a:bodyPr/>
        <a:lstStyle/>
        <a:p>
          <a:endParaRPr lang="es-ES"/>
        </a:p>
      </dgm:t>
    </dgm:pt>
    <dgm:pt modelId="{12BDE15F-C587-4351-81F1-BD353726083E}" type="pres">
      <dgm:prSet presAssocID="{2B579236-E9E5-4333-BDD9-7A050EB720E1}" presName="node" presStyleCnt="0"/>
      <dgm:spPr/>
    </dgm:pt>
    <dgm:pt modelId="{51E14DA3-DCD2-427A-8EA0-FEBC7DFA80CC}" type="pres">
      <dgm:prSet presAssocID="{2B579236-E9E5-4333-BDD9-7A050EB720E1}" presName="parentNode" presStyleLbl="node1" presStyleIdx="2" presStyleCnt="4">
        <dgm:presLayoutVars>
          <dgm:chMax val="1"/>
          <dgm:bulletEnabled val="1"/>
        </dgm:presLayoutVars>
      </dgm:prSet>
      <dgm:spPr/>
      <dgm:t>
        <a:bodyPr/>
        <a:lstStyle/>
        <a:p>
          <a:endParaRPr lang="es-ES"/>
        </a:p>
      </dgm:t>
    </dgm:pt>
    <dgm:pt modelId="{98817ED9-8569-407E-A0B2-943DF59F7D90}" type="pres">
      <dgm:prSet presAssocID="{2B579236-E9E5-4333-BDD9-7A050EB720E1}" presName="childNode" presStyleLbl="revTx" presStyleIdx="1" presStyleCnt="3">
        <dgm:presLayoutVars>
          <dgm:bulletEnabled val="1"/>
        </dgm:presLayoutVars>
      </dgm:prSet>
      <dgm:spPr/>
      <dgm:t>
        <a:bodyPr/>
        <a:lstStyle/>
        <a:p>
          <a:endParaRPr lang="es-ES"/>
        </a:p>
      </dgm:t>
    </dgm:pt>
    <dgm:pt modelId="{D56EEFB2-43D8-4CD9-8750-86C63AA6A95C}" type="pres">
      <dgm:prSet presAssocID="{5B3A86F1-0C53-4795-B1DD-F6D9668E37C5}" presName="Name25" presStyleLbl="parChTrans1D1" presStyleIdx="2" presStyleCnt="3"/>
      <dgm:spPr/>
      <dgm:t>
        <a:bodyPr/>
        <a:lstStyle/>
        <a:p>
          <a:endParaRPr lang="es-ES"/>
        </a:p>
      </dgm:t>
    </dgm:pt>
    <dgm:pt modelId="{C4F6A367-0201-48E7-8861-C941E50A53BB}" type="pres">
      <dgm:prSet presAssocID="{3E7D2445-672B-4039-8AB1-12D302F81C36}" presName="node" presStyleCnt="0"/>
      <dgm:spPr/>
    </dgm:pt>
    <dgm:pt modelId="{ED074BA1-4B6F-424C-88CF-68DEA077CDD0}" type="pres">
      <dgm:prSet presAssocID="{3E7D2445-672B-4039-8AB1-12D302F81C36}" presName="parentNode" presStyleLbl="node1" presStyleIdx="3" presStyleCnt="4">
        <dgm:presLayoutVars>
          <dgm:chMax val="1"/>
          <dgm:bulletEnabled val="1"/>
        </dgm:presLayoutVars>
      </dgm:prSet>
      <dgm:spPr/>
      <dgm:t>
        <a:bodyPr/>
        <a:lstStyle/>
        <a:p>
          <a:endParaRPr lang="es-ES"/>
        </a:p>
      </dgm:t>
    </dgm:pt>
    <dgm:pt modelId="{1BDC841A-1DCF-4C37-AC5F-F79B1CAD0B79}" type="pres">
      <dgm:prSet presAssocID="{3E7D2445-672B-4039-8AB1-12D302F81C36}" presName="childNode" presStyleLbl="revTx" presStyleIdx="2" presStyleCnt="3">
        <dgm:presLayoutVars>
          <dgm:bulletEnabled val="1"/>
        </dgm:presLayoutVars>
      </dgm:prSet>
      <dgm:spPr/>
      <dgm:t>
        <a:bodyPr/>
        <a:lstStyle/>
        <a:p>
          <a:endParaRPr lang="es-ES"/>
        </a:p>
      </dgm:t>
    </dgm:pt>
  </dgm:ptLst>
  <dgm:cxnLst>
    <dgm:cxn modelId="{E3E82DA4-3F7B-4FAE-8237-AB835EBCEDD0}" type="presOf" srcId="{035CA90C-10D4-4B6A-8FE4-F5DEA1974AA0}" destId="{49C63FA8-0C42-41A5-8A17-CF44830CC494}" srcOrd="0" destOrd="0" presId="urn:microsoft.com/office/officeart/2005/8/layout/radial2"/>
    <dgm:cxn modelId="{0B0C6725-BC3E-4376-BF4A-00C36EE2264B}" srcId="{7B4FCFD8-93D6-4179-B5E1-972022031A28}" destId="{3E7D2445-672B-4039-8AB1-12D302F81C36}" srcOrd="2" destOrd="0" parTransId="{5B3A86F1-0C53-4795-B1DD-F6D9668E37C5}" sibTransId="{576DE932-22AD-49D7-9DFB-6CB4413C3F77}"/>
    <dgm:cxn modelId="{970BAB62-2D84-496F-8709-33758A0572A2}" type="presOf" srcId="{3E7D2445-672B-4039-8AB1-12D302F81C36}" destId="{ED074BA1-4B6F-424C-88CF-68DEA077CDD0}" srcOrd="0" destOrd="0" presId="urn:microsoft.com/office/officeart/2005/8/layout/radial2"/>
    <dgm:cxn modelId="{3F9C2DC5-FE68-49A9-85B3-3BF7EE3964D1}" type="presOf" srcId="{24958A0B-25AE-463B-AA5A-CE968254311D}" destId="{85315814-4782-4CA6-AE2C-79E9E2F0A50C}" srcOrd="0" destOrd="0" presId="urn:microsoft.com/office/officeart/2005/8/layout/radial2"/>
    <dgm:cxn modelId="{CEB4A441-8EB7-480F-B2E5-CE8082FA2560}" srcId="{24958A0B-25AE-463B-AA5A-CE968254311D}" destId="{035CA90C-10D4-4B6A-8FE4-F5DEA1974AA0}" srcOrd="0" destOrd="0" parTransId="{E0A33942-488D-4E45-A5A3-09EFF67BD610}" sibTransId="{8F7B1AC8-1E0E-461F-99D5-3EF7E7B10AFC}"/>
    <dgm:cxn modelId="{338BC026-3D88-4EA5-80EC-CD0BEA6B58F6}" type="presOf" srcId="{7B4FCFD8-93D6-4179-B5E1-972022031A28}" destId="{D7C7CD7A-C536-4CFD-BD4E-F0458D6D549E}" srcOrd="0" destOrd="0" presId="urn:microsoft.com/office/officeart/2005/8/layout/radial2"/>
    <dgm:cxn modelId="{0FD3D2E7-17F1-487A-B0B1-436547426070}" type="presOf" srcId="{2B579236-E9E5-4333-BDD9-7A050EB720E1}" destId="{51E14DA3-DCD2-427A-8EA0-FEBC7DFA80CC}" srcOrd="0" destOrd="0" presId="urn:microsoft.com/office/officeart/2005/8/layout/radial2"/>
    <dgm:cxn modelId="{634A79F1-3A8B-45CF-865D-FD7905FEEE79}" type="presOf" srcId="{6D5E434B-C012-4BAD-A319-255DADA8470D}" destId="{4673705E-981F-408D-BF45-7170140EA826}" srcOrd="0" destOrd="0" presId="urn:microsoft.com/office/officeart/2005/8/layout/radial2"/>
    <dgm:cxn modelId="{BC4EA276-66A8-40DA-918F-6B9AFF7ABAAC}" srcId="{7B4FCFD8-93D6-4179-B5E1-972022031A28}" destId="{24958A0B-25AE-463B-AA5A-CE968254311D}" srcOrd="0" destOrd="0" parTransId="{5C56D2A6-5849-4C10-A895-04A812D6225E}" sibTransId="{7861B137-E214-42EE-BF61-B1F75FF620A9}"/>
    <dgm:cxn modelId="{7DAEA3B4-B3A5-4907-B3F2-0E48EB81C183}" type="presOf" srcId="{5B3A86F1-0C53-4795-B1DD-F6D9668E37C5}" destId="{D56EEFB2-43D8-4CD9-8750-86C63AA6A95C}" srcOrd="0" destOrd="0" presId="urn:microsoft.com/office/officeart/2005/8/layout/radial2"/>
    <dgm:cxn modelId="{123EF5C3-B41D-4CB3-964F-D20C51932987}" type="presOf" srcId="{5C56D2A6-5849-4C10-A895-04A812D6225E}" destId="{3434A596-8D40-42F8-A7D2-D505C66D068F}" srcOrd="0" destOrd="0" presId="urn:microsoft.com/office/officeart/2005/8/layout/radial2"/>
    <dgm:cxn modelId="{7F948EAD-5853-4928-BB32-0F591678D202}" type="presOf" srcId="{B572F2A9-3F77-4AD1-B531-7078D0582E11}" destId="{1BDC841A-1DCF-4C37-AC5F-F79B1CAD0B79}" srcOrd="0" destOrd="0" presId="urn:microsoft.com/office/officeart/2005/8/layout/radial2"/>
    <dgm:cxn modelId="{99D4EBE3-F6BC-49E3-AF89-29391F078B6F}" srcId="{2B579236-E9E5-4333-BDD9-7A050EB720E1}" destId="{3D84A6CB-7EFC-4E57-988E-7C3C33F0AF45}" srcOrd="0" destOrd="0" parTransId="{70B94CB2-B79A-4F93-9A20-BC30FB3CB780}" sibTransId="{C80F8FE2-0A2C-4D42-B7BB-820F64C48470}"/>
    <dgm:cxn modelId="{42334ACA-754E-4B9F-B736-715794EDE217}" type="presOf" srcId="{3D84A6CB-7EFC-4E57-988E-7C3C33F0AF45}" destId="{98817ED9-8569-407E-A0B2-943DF59F7D90}" srcOrd="0" destOrd="0" presId="urn:microsoft.com/office/officeart/2005/8/layout/radial2"/>
    <dgm:cxn modelId="{B929C89E-BF22-4D29-8AF8-3710E2F8E1EA}" srcId="{3E7D2445-672B-4039-8AB1-12D302F81C36}" destId="{B572F2A9-3F77-4AD1-B531-7078D0582E11}" srcOrd="0" destOrd="0" parTransId="{EC57C39D-544E-4D66-BF58-394CB36292D4}" sibTransId="{83DE3F88-2E73-4239-9B70-2D41F896755F}"/>
    <dgm:cxn modelId="{659668ED-1989-4BBE-96AF-B2E255DF6D1A}" srcId="{7B4FCFD8-93D6-4179-B5E1-972022031A28}" destId="{2B579236-E9E5-4333-BDD9-7A050EB720E1}" srcOrd="1" destOrd="0" parTransId="{6D5E434B-C012-4BAD-A319-255DADA8470D}" sibTransId="{865DA34D-C20B-4F70-8F73-871A1D7B8D09}"/>
    <dgm:cxn modelId="{363FA381-FE23-4EB3-8DAA-195731853E8C}" type="presParOf" srcId="{D7C7CD7A-C536-4CFD-BD4E-F0458D6D549E}" destId="{681F3E3F-45D6-45A7-83C2-04A488B0C47F}" srcOrd="0" destOrd="0" presId="urn:microsoft.com/office/officeart/2005/8/layout/radial2"/>
    <dgm:cxn modelId="{42C7FB54-E326-4634-BB73-968E9F419F1D}" type="presParOf" srcId="{681F3E3F-45D6-45A7-83C2-04A488B0C47F}" destId="{10A6256A-17DB-4D76-972F-3F69C7ACC261}" srcOrd="0" destOrd="0" presId="urn:microsoft.com/office/officeart/2005/8/layout/radial2"/>
    <dgm:cxn modelId="{9E3A4D45-1B57-4B0E-9270-5BC63D0ED2CA}" type="presParOf" srcId="{10A6256A-17DB-4D76-972F-3F69C7ACC261}" destId="{55F58D3B-2DAA-41E0-BC37-250D1A979C2A}" srcOrd="0" destOrd="0" presId="urn:microsoft.com/office/officeart/2005/8/layout/radial2"/>
    <dgm:cxn modelId="{C12CE0D9-BB5D-4B2A-A912-C141BCF56159}" type="presParOf" srcId="{10A6256A-17DB-4D76-972F-3F69C7ACC261}" destId="{5B243939-1B80-4BF6-AF00-2CACEFD4B43D}" srcOrd="1" destOrd="0" presId="urn:microsoft.com/office/officeart/2005/8/layout/radial2"/>
    <dgm:cxn modelId="{CB8B66E7-D9C6-4D3C-95FB-89D86E11A661}" type="presParOf" srcId="{681F3E3F-45D6-45A7-83C2-04A488B0C47F}" destId="{3434A596-8D40-42F8-A7D2-D505C66D068F}" srcOrd="1" destOrd="0" presId="urn:microsoft.com/office/officeart/2005/8/layout/radial2"/>
    <dgm:cxn modelId="{5781C61E-2CAE-4341-9E30-7A6BC85B5A94}" type="presParOf" srcId="{681F3E3F-45D6-45A7-83C2-04A488B0C47F}" destId="{4BB403C4-9AB4-4777-B4EA-E9B767A48E2B}" srcOrd="2" destOrd="0" presId="urn:microsoft.com/office/officeart/2005/8/layout/radial2"/>
    <dgm:cxn modelId="{B1C15684-0626-4C1A-9BFA-460453CD7A2E}" type="presParOf" srcId="{4BB403C4-9AB4-4777-B4EA-E9B767A48E2B}" destId="{85315814-4782-4CA6-AE2C-79E9E2F0A50C}" srcOrd="0" destOrd="0" presId="urn:microsoft.com/office/officeart/2005/8/layout/radial2"/>
    <dgm:cxn modelId="{3D7EA40D-B799-4F3C-A95C-998D574FFCCE}" type="presParOf" srcId="{4BB403C4-9AB4-4777-B4EA-E9B767A48E2B}" destId="{49C63FA8-0C42-41A5-8A17-CF44830CC494}" srcOrd="1" destOrd="0" presId="urn:microsoft.com/office/officeart/2005/8/layout/radial2"/>
    <dgm:cxn modelId="{15309713-C6CA-4DDB-913B-BCD96EF4B85C}" type="presParOf" srcId="{681F3E3F-45D6-45A7-83C2-04A488B0C47F}" destId="{4673705E-981F-408D-BF45-7170140EA826}" srcOrd="3" destOrd="0" presId="urn:microsoft.com/office/officeart/2005/8/layout/radial2"/>
    <dgm:cxn modelId="{BA25C836-9C0C-471B-A320-5B4043F5CA48}" type="presParOf" srcId="{681F3E3F-45D6-45A7-83C2-04A488B0C47F}" destId="{12BDE15F-C587-4351-81F1-BD353726083E}" srcOrd="4" destOrd="0" presId="urn:microsoft.com/office/officeart/2005/8/layout/radial2"/>
    <dgm:cxn modelId="{5919A60A-AB37-4C32-A7F4-9577B5C278CB}" type="presParOf" srcId="{12BDE15F-C587-4351-81F1-BD353726083E}" destId="{51E14DA3-DCD2-427A-8EA0-FEBC7DFA80CC}" srcOrd="0" destOrd="0" presId="urn:microsoft.com/office/officeart/2005/8/layout/radial2"/>
    <dgm:cxn modelId="{FFB6DB1C-62CD-4930-84D9-0CC46157EFDE}" type="presParOf" srcId="{12BDE15F-C587-4351-81F1-BD353726083E}" destId="{98817ED9-8569-407E-A0B2-943DF59F7D90}" srcOrd="1" destOrd="0" presId="urn:microsoft.com/office/officeart/2005/8/layout/radial2"/>
    <dgm:cxn modelId="{DCA98D0B-E425-45B8-8801-E61D37230CD5}" type="presParOf" srcId="{681F3E3F-45D6-45A7-83C2-04A488B0C47F}" destId="{D56EEFB2-43D8-4CD9-8750-86C63AA6A95C}" srcOrd="5" destOrd="0" presId="urn:microsoft.com/office/officeart/2005/8/layout/radial2"/>
    <dgm:cxn modelId="{1910A796-C106-4A47-A19D-9931A971E6DD}" type="presParOf" srcId="{681F3E3F-45D6-45A7-83C2-04A488B0C47F}" destId="{C4F6A367-0201-48E7-8861-C941E50A53BB}" srcOrd="6" destOrd="0" presId="urn:microsoft.com/office/officeart/2005/8/layout/radial2"/>
    <dgm:cxn modelId="{62693AFD-CAD5-4EE6-B7C1-993D1489F29A}" type="presParOf" srcId="{C4F6A367-0201-48E7-8861-C941E50A53BB}" destId="{ED074BA1-4B6F-424C-88CF-68DEA077CDD0}" srcOrd="0" destOrd="0" presId="urn:microsoft.com/office/officeart/2005/8/layout/radial2"/>
    <dgm:cxn modelId="{D411E7D8-C474-42DA-BB0C-0049662329BA}" type="presParOf" srcId="{C4F6A367-0201-48E7-8861-C941E50A53BB}" destId="{1BDC841A-1DCF-4C37-AC5F-F79B1CAD0B79}"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98F247-9086-4214-8762-6A601529BA6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s-CL"/>
        </a:p>
      </dgm:t>
    </dgm:pt>
    <dgm:pt modelId="{DFE454A0-1505-4B08-A72A-DE2D8C46450D}">
      <dgm:prSet phldrT="[Texto]" custT="1"/>
      <dgm:spPr/>
      <dgm:t>
        <a:bodyPr/>
        <a:lstStyle/>
        <a:p>
          <a:r>
            <a:rPr lang="es-CL" sz="4800" b="1" dirty="0"/>
            <a:t>Tipos</a:t>
          </a:r>
        </a:p>
      </dgm:t>
    </dgm:pt>
    <dgm:pt modelId="{5416108A-C9D8-41D3-B885-0FF580E2F3F7}" type="parTrans" cxnId="{6B4FC746-7914-4835-AAD1-E758D0F2B50E}">
      <dgm:prSet/>
      <dgm:spPr/>
      <dgm:t>
        <a:bodyPr/>
        <a:lstStyle/>
        <a:p>
          <a:endParaRPr lang="es-CL" sz="2400"/>
        </a:p>
      </dgm:t>
    </dgm:pt>
    <dgm:pt modelId="{7DEF5077-BE72-4FA6-9C6D-F836009743E4}" type="sibTrans" cxnId="{6B4FC746-7914-4835-AAD1-E758D0F2B50E}">
      <dgm:prSet/>
      <dgm:spPr/>
      <dgm:t>
        <a:bodyPr/>
        <a:lstStyle/>
        <a:p>
          <a:endParaRPr lang="es-CL" sz="2400"/>
        </a:p>
      </dgm:t>
    </dgm:pt>
    <dgm:pt modelId="{30CAA4AA-79A6-48B4-90EE-30931CC88A1B}">
      <dgm:prSet phldrT="[Texto]" custT="1"/>
      <dgm:spPr/>
      <dgm:t>
        <a:bodyPr/>
        <a:lstStyle/>
        <a:p>
          <a:r>
            <a:rPr lang="es-CL" sz="4800" b="1" dirty="0"/>
            <a:t>Enteros</a:t>
          </a:r>
        </a:p>
      </dgm:t>
    </dgm:pt>
    <dgm:pt modelId="{28441A7D-0335-4D2A-99E6-F86FA64F1998}" type="parTrans" cxnId="{6485E0D7-E3B6-4997-A80D-FFCC6D6FD576}">
      <dgm:prSet/>
      <dgm:spPr/>
      <dgm:t>
        <a:bodyPr/>
        <a:lstStyle/>
        <a:p>
          <a:endParaRPr lang="es-CL" sz="2400"/>
        </a:p>
      </dgm:t>
    </dgm:pt>
    <dgm:pt modelId="{F43E6B03-3E3D-469A-A109-39F6669871B1}" type="sibTrans" cxnId="{6485E0D7-E3B6-4997-A80D-FFCC6D6FD576}">
      <dgm:prSet/>
      <dgm:spPr/>
      <dgm:t>
        <a:bodyPr/>
        <a:lstStyle/>
        <a:p>
          <a:endParaRPr lang="es-CL" sz="2400"/>
        </a:p>
      </dgm:t>
    </dgm:pt>
    <dgm:pt modelId="{FEFDB523-4488-48A3-A18E-D5E5D169B343}">
      <dgm:prSet phldrT="[Texto]" custT="1"/>
      <dgm:spPr/>
      <dgm:t>
        <a:bodyPr/>
        <a:lstStyle/>
        <a:p>
          <a:r>
            <a:rPr lang="es-CL" sz="4800" b="1" dirty="0"/>
            <a:t>Reales</a:t>
          </a:r>
        </a:p>
      </dgm:t>
    </dgm:pt>
    <dgm:pt modelId="{16414122-6E84-4527-81C9-37F11F60F4ED}" type="parTrans" cxnId="{1CBA3516-597E-4DD0-BBB3-3F810009FAB3}">
      <dgm:prSet/>
      <dgm:spPr/>
      <dgm:t>
        <a:bodyPr/>
        <a:lstStyle/>
        <a:p>
          <a:endParaRPr lang="es-CL" sz="2400"/>
        </a:p>
      </dgm:t>
    </dgm:pt>
    <dgm:pt modelId="{D73D7BD5-81C8-4FAD-9C63-51019B95E131}" type="sibTrans" cxnId="{1CBA3516-597E-4DD0-BBB3-3F810009FAB3}">
      <dgm:prSet/>
      <dgm:spPr/>
      <dgm:t>
        <a:bodyPr/>
        <a:lstStyle/>
        <a:p>
          <a:endParaRPr lang="es-CL" sz="2400"/>
        </a:p>
      </dgm:t>
    </dgm:pt>
    <dgm:pt modelId="{8CEBC98A-7D05-4803-AAB2-909AD975AB0E}">
      <dgm:prSet phldrT="[Texto]" custT="1"/>
      <dgm:spPr/>
      <dgm:t>
        <a:bodyPr/>
        <a:lstStyle/>
        <a:p>
          <a:r>
            <a:rPr lang="es-CL" sz="4800" b="1" dirty="0"/>
            <a:t>Texto</a:t>
          </a:r>
        </a:p>
      </dgm:t>
    </dgm:pt>
    <dgm:pt modelId="{DBEE7DD3-32F0-4B48-BE4A-F6A4070D3262}" type="parTrans" cxnId="{AEB9BA03-47D3-455A-992A-543BA208DF9C}">
      <dgm:prSet/>
      <dgm:spPr/>
      <dgm:t>
        <a:bodyPr/>
        <a:lstStyle/>
        <a:p>
          <a:endParaRPr lang="es-CL" sz="2400"/>
        </a:p>
      </dgm:t>
    </dgm:pt>
    <dgm:pt modelId="{27FFF374-1B7F-4068-BCFF-40523E39ECB2}" type="sibTrans" cxnId="{AEB9BA03-47D3-455A-992A-543BA208DF9C}">
      <dgm:prSet/>
      <dgm:spPr/>
      <dgm:t>
        <a:bodyPr/>
        <a:lstStyle/>
        <a:p>
          <a:endParaRPr lang="es-CL" sz="2400"/>
        </a:p>
      </dgm:t>
    </dgm:pt>
    <dgm:pt modelId="{83D2B3BA-24C0-4B0D-AD34-813F05D136E1}">
      <dgm:prSet phldrT="[Texto]" custT="1"/>
      <dgm:spPr/>
      <dgm:t>
        <a:bodyPr/>
        <a:lstStyle/>
        <a:p>
          <a:r>
            <a:rPr lang="es-CL" sz="4800" b="1" dirty="0"/>
            <a:t>Lógicos</a:t>
          </a:r>
        </a:p>
      </dgm:t>
    </dgm:pt>
    <dgm:pt modelId="{998E972D-6150-4F5A-994B-C56B5D63FC92}" type="parTrans" cxnId="{93E9F712-E0CC-41FA-920D-A9E94091B1AF}">
      <dgm:prSet/>
      <dgm:spPr/>
      <dgm:t>
        <a:bodyPr/>
        <a:lstStyle/>
        <a:p>
          <a:endParaRPr lang="es-CL" sz="2400"/>
        </a:p>
      </dgm:t>
    </dgm:pt>
    <dgm:pt modelId="{76E69A5B-4223-4FB3-87D9-1EB7405E5534}" type="sibTrans" cxnId="{93E9F712-E0CC-41FA-920D-A9E94091B1AF}">
      <dgm:prSet/>
      <dgm:spPr/>
      <dgm:t>
        <a:bodyPr/>
        <a:lstStyle/>
        <a:p>
          <a:endParaRPr lang="es-CL" sz="2400"/>
        </a:p>
      </dgm:t>
    </dgm:pt>
    <dgm:pt modelId="{DC2421D1-8C48-4CB2-A5B9-0AC3A82B402A}" type="pres">
      <dgm:prSet presAssocID="{0798F247-9086-4214-8762-6A601529BA6C}" presName="diagram" presStyleCnt="0">
        <dgm:presLayoutVars>
          <dgm:chMax val="1"/>
          <dgm:dir/>
          <dgm:animLvl val="ctr"/>
          <dgm:resizeHandles val="exact"/>
        </dgm:presLayoutVars>
      </dgm:prSet>
      <dgm:spPr/>
      <dgm:t>
        <a:bodyPr/>
        <a:lstStyle/>
        <a:p>
          <a:endParaRPr lang="es-ES"/>
        </a:p>
      </dgm:t>
    </dgm:pt>
    <dgm:pt modelId="{0BC15572-83D4-4AC1-8713-73EEB0D00EC9}" type="pres">
      <dgm:prSet presAssocID="{0798F247-9086-4214-8762-6A601529BA6C}" presName="matrix" presStyleCnt="0"/>
      <dgm:spPr/>
    </dgm:pt>
    <dgm:pt modelId="{3F6A8D56-D049-4C26-8B3F-934981A43C8F}" type="pres">
      <dgm:prSet presAssocID="{0798F247-9086-4214-8762-6A601529BA6C}" presName="tile1" presStyleLbl="node1" presStyleIdx="0" presStyleCnt="4"/>
      <dgm:spPr/>
      <dgm:t>
        <a:bodyPr/>
        <a:lstStyle/>
        <a:p>
          <a:endParaRPr lang="es-ES"/>
        </a:p>
      </dgm:t>
    </dgm:pt>
    <dgm:pt modelId="{52962838-839D-444C-B371-1318BDAD71C8}" type="pres">
      <dgm:prSet presAssocID="{0798F247-9086-4214-8762-6A601529BA6C}" presName="tile1text" presStyleLbl="node1" presStyleIdx="0" presStyleCnt="4">
        <dgm:presLayoutVars>
          <dgm:chMax val="0"/>
          <dgm:chPref val="0"/>
          <dgm:bulletEnabled val="1"/>
        </dgm:presLayoutVars>
      </dgm:prSet>
      <dgm:spPr/>
      <dgm:t>
        <a:bodyPr/>
        <a:lstStyle/>
        <a:p>
          <a:endParaRPr lang="es-ES"/>
        </a:p>
      </dgm:t>
    </dgm:pt>
    <dgm:pt modelId="{CC734B0C-AE5C-43E8-BECD-7CAD221B6181}" type="pres">
      <dgm:prSet presAssocID="{0798F247-9086-4214-8762-6A601529BA6C}" presName="tile2" presStyleLbl="node1" presStyleIdx="1" presStyleCnt="4"/>
      <dgm:spPr/>
      <dgm:t>
        <a:bodyPr/>
        <a:lstStyle/>
        <a:p>
          <a:endParaRPr lang="es-ES"/>
        </a:p>
      </dgm:t>
    </dgm:pt>
    <dgm:pt modelId="{ED505230-11AB-4C84-96AF-550807C10FF0}" type="pres">
      <dgm:prSet presAssocID="{0798F247-9086-4214-8762-6A601529BA6C}" presName="tile2text" presStyleLbl="node1" presStyleIdx="1" presStyleCnt="4">
        <dgm:presLayoutVars>
          <dgm:chMax val="0"/>
          <dgm:chPref val="0"/>
          <dgm:bulletEnabled val="1"/>
        </dgm:presLayoutVars>
      </dgm:prSet>
      <dgm:spPr/>
      <dgm:t>
        <a:bodyPr/>
        <a:lstStyle/>
        <a:p>
          <a:endParaRPr lang="es-ES"/>
        </a:p>
      </dgm:t>
    </dgm:pt>
    <dgm:pt modelId="{22A7E766-FF5C-4C56-9642-5223D4573CD4}" type="pres">
      <dgm:prSet presAssocID="{0798F247-9086-4214-8762-6A601529BA6C}" presName="tile3" presStyleLbl="node1" presStyleIdx="2" presStyleCnt="4"/>
      <dgm:spPr/>
      <dgm:t>
        <a:bodyPr/>
        <a:lstStyle/>
        <a:p>
          <a:endParaRPr lang="es-ES"/>
        </a:p>
      </dgm:t>
    </dgm:pt>
    <dgm:pt modelId="{5E78FAD1-ACF6-4E25-99DA-C9BAFA925134}" type="pres">
      <dgm:prSet presAssocID="{0798F247-9086-4214-8762-6A601529BA6C}" presName="tile3text" presStyleLbl="node1" presStyleIdx="2" presStyleCnt="4">
        <dgm:presLayoutVars>
          <dgm:chMax val="0"/>
          <dgm:chPref val="0"/>
          <dgm:bulletEnabled val="1"/>
        </dgm:presLayoutVars>
      </dgm:prSet>
      <dgm:spPr/>
      <dgm:t>
        <a:bodyPr/>
        <a:lstStyle/>
        <a:p>
          <a:endParaRPr lang="es-ES"/>
        </a:p>
      </dgm:t>
    </dgm:pt>
    <dgm:pt modelId="{392863E4-D5BD-42E5-B8D8-84B918337AE6}" type="pres">
      <dgm:prSet presAssocID="{0798F247-9086-4214-8762-6A601529BA6C}" presName="tile4" presStyleLbl="node1" presStyleIdx="3" presStyleCnt="4"/>
      <dgm:spPr/>
      <dgm:t>
        <a:bodyPr/>
        <a:lstStyle/>
        <a:p>
          <a:endParaRPr lang="es-ES"/>
        </a:p>
      </dgm:t>
    </dgm:pt>
    <dgm:pt modelId="{6783F4CB-D271-47E2-92BA-0D205B10425E}" type="pres">
      <dgm:prSet presAssocID="{0798F247-9086-4214-8762-6A601529BA6C}" presName="tile4text" presStyleLbl="node1" presStyleIdx="3" presStyleCnt="4">
        <dgm:presLayoutVars>
          <dgm:chMax val="0"/>
          <dgm:chPref val="0"/>
          <dgm:bulletEnabled val="1"/>
        </dgm:presLayoutVars>
      </dgm:prSet>
      <dgm:spPr/>
      <dgm:t>
        <a:bodyPr/>
        <a:lstStyle/>
        <a:p>
          <a:endParaRPr lang="es-ES"/>
        </a:p>
      </dgm:t>
    </dgm:pt>
    <dgm:pt modelId="{9F19261F-D38A-4509-8F67-02B0E08713F9}" type="pres">
      <dgm:prSet presAssocID="{0798F247-9086-4214-8762-6A601529BA6C}" presName="centerTile" presStyleLbl="fgShp" presStyleIdx="0" presStyleCnt="1">
        <dgm:presLayoutVars>
          <dgm:chMax val="0"/>
          <dgm:chPref val="0"/>
        </dgm:presLayoutVars>
      </dgm:prSet>
      <dgm:spPr/>
      <dgm:t>
        <a:bodyPr/>
        <a:lstStyle/>
        <a:p>
          <a:endParaRPr lang="es-ES"/>
        </a:p>
      </dgm:t>
    </dgm:pt>
  </dgm:ptLst>
  <dgm:cxnLst>
    <dgm:cxn modelId="{E85A7234-AAD8-4350-9C73-745E9E2F1DFE}" type="presOf" srcId="{83D2B3BA-24C0-4B0D-AD34-813F05D136E1}" destId="{6783F4CB-D271-47E2-92BA-0D205B10425E}" srcOrd="1" destOrd="0" presId="urn:microsoft.com/office/officeart/2005/8/layout/matrix1"/>
    <dgm:cxn modelId="{1CBA3516-597E-4DD0-BBB3-3F810009FAB3}" srcId="{DFE454A0-1505-4B08-A72A-DE2D8C46450D}" destId="{FEFDB523-4488-48A3-A18E-D5E5D169B343}" srcOrd="1" destOrd="0" parTransId="{16414122-6E84-4527-81C9-37F11F60F4ED}" sibTransId="{D73D7BD5-81C8-4FAD-9C63-51019B95E131}"/>
    <dgm:cxn modelId="{D8FCA9A2-7052-4943-8832-61B4D5839BBD}" type="presOf" srcId="{DFE454A0-1505-4B08-A72A-DE2D8C46450D}" destId="{9F19261F-D38A-4509-8F67-02B0E08713F9}" srcOrd="0" destOrd="0" presId="urn:microsoft.com/office/officeart/2005/8/layout/matrix1"/>
    <dgm:cxn modelId="{93E9F712-E0CC-41FA-920D-A9E94091B1AF}" srcId="{DFE454A0-1505-4B08-A72A-DE2D8C46450D}" destId="{83D2B3BA-24C0-4B0D-AD34-813F05D136E1}" srcOrd="3" destOrd="0" parTransId="{998E972D-6150-4F5A-994B-C56B5D63FC92}" sibTransId="{76E69A5B-4223-4FB3-87D9-1EB7405E5534}"/>
    <dgm:cxn modelId="{AEB9BA03-47D3-455A-992A-543BA208DF9C}" srcId="{DFE454A0-1505-4B08-A72A-DE2D8C46450D}" destId="{8CEBC98A-7D05-4803-AAB2-909AD975AB0E}" srcOrd="2" destOrd="0" parTransId="{DBEE7DD3-32F0-4B48-BE4A-F6A4070D3262}" sibTransId="{27FFF374-1B7F-4068-BCFF-40523E39ECB2}"/>
    <dgm:cxn modelId="{6E940204-755A-4548-8921-8E0C3BC2D7A9}" type="presOf" srcId="{8CEBC98A-7D05-4803-AAB2-909AD975AB0E}" destId="{5E78FAD1-ACF6-4E25-99DA-C9BAFA925134}" srcOrd="1" destOrd="0" presId="urn:microsoft.com/office/officeart/2005/8/layout/matrix1"/>
    <dgm:cxn modelId="{D169B3F9-32BD-4D8F-B714-B89C752D432D}" type="presOf" srcId="{83D2B3BA-24C0-4B0D-AD34-813F05D136E1}" destId="{392863E4-D5BD-42E5-B8D8-84B918337AE6}" srcOrd="0" destOrd="0" presId="urn:microsoft.com/office/officeart/2005/8/layout/matrix1"/>
    <dgm:cxn modelId="{6485E0D7-E3B6-4997-A80D-FFCC6D6FD576}" srcId="{DFE454A0-1505-4B08-A72A-DE2D8C46450D}" destId="{30CAA4AA-79A6-48B4-90EE-30931CC88A1B}" srcOrd="0" destOrd="0" parTransId="{28441A7D-0335-4D2A-99E6-F86FA64F1998}" sibTransId="{F43E6B03-3E3D-469A-A109-39F6669871B1}"/>
    <dgm:cxn modelId="{CEF0548D-5067-4B29-9297-16C7759E44F2}" type="presOf" srcId="{FEFDB523-4488-48A3-A18E-D5E5D169B343}" destId="{CC734B0C-AE5C-43E8-BECD-7CAD221B6181}" srcOrd="0" destOrd="0" presId="urn:microsoft.com/office/officeart/2005/8/layout/matrix1"/>
    <dgm:cxn modelId="{20700ECE-64C1-437D-B21D-57197A55549B}" type="presOf" srcId="{0798F247-9086-4214-8762-6A601529BA6C}" destId="{DC2421D1-8C48-4CB2-A5B9-0AC3A82B402A}" srcOrd="0" destOrd="0" presId="urn:microsoft.com/office/officeart/2005/8/layout/matrix1"/>
    <dgm:cxn modelId="{89F3E60D-22B2-48DF-B930-F7A8185C48BC}" type="presOf" srcId="{FEFDB523-4488-48A3-A18E-D5E5D169B343}" destId="{ED505230-11AB-4C84-96AF-550807C10FF0}" srcOrd="1" destOrd="0" presId="urn:microsoft.com/office/officeart/2005/8/layout/matrix1"/>
    <dgm:cxn modelId="{19480701-093D-49A4-B57E-250F4456E8FE}" type="presOf" srcId="{30CAA4AA-79A6-48B4-90EE-30931CC88A1B}" destId="{3F6A8D56-D049-4C26-8B3F-934981A43C8F}" srcOrd="0" destOrd="0" presId="urn:microsoft.com/office/officeart/2005/8/layout/matrix1"/>
    <dgm:cxn modelId="{6B4FC746-7914-4835-AAD1-E758D0F2B50E}" srcId="{0798F247-9086-4214-8762-6A601529BA6C}" destId="{DFE454A0-1505-4B08-A72A-DE2D8C46450D}" srcOrd="0" destOrd="0" parTransId="{5416108A-C9D8-41D3-B885-0FF580E2F3F7}" sibTransId="{7DEF5077-BE72-4FA6-9C6D-F836009743E4}"/>
    <dgm:cxn modelId="{85A1F0A3-B9D8-4A4A-B36E-97182A3C4BBD}" type="presOf" srcId="{8CEBC98A-7D05-4803-AAB2-909AD975AB0E}" destId="{22A7E766-FF5C-4C56-9642-5223D4573CD4}" srcOrd="0" destOrd="0" presId="urn:microsoft.com/office/officeart/2005/8/layout/matrix1"/>
    <dgm:cxn modelId="{74734B62-5C2B-4893-B21C-60CE62AC819E}" type="presOf" srcId="{30CAA4AA-79A6-48B4-90EE-30931CC88A1B}" destId="{52962838-839D-444C-B371-1318BDAD71C8}" srcOrd="1" destOrd="0" presId="urn:microsoft.com/office/officeart/2005/8/layout/matrix1"/>
    <dgm:cxn modelId="{D249D956-039A-4B08-82E3-C3554EA6FAF4}" type="presParOf" srcId="{DC2421D1-8C48-4CB2-A5B9-0AC3A82B402A}" destId="{0BC15572-83D4-4AC1-8713-73EEB0D00EC9}" srcOrd="0" destOrd="0" presId="urn:microsoft.com/office/officeart/2005/8/layout/matrix1"/>
    <dgm:cxn modelId="{3508FD2E-2C0D-4EE1-9792-72948DF1B9AC}" type="presParOf" srcId="{0BC15572-83D4-4AC1-8713-73EEB0D00EC9}" destId="{3F6A8D56-D049-4C26-8B3F-934981A43C8F}" srcOrd="0" destOrd="0" presId="urn:microsoft.com/office/officeart/2005/8/layout/matrix1"/>
    <dgm:cxn modelId="{1BD330CB-55CB-4C5C-963E-8F3C283D90F3}" type="presParOf" srcId="{0BC15572-83D4-4AC1-8713-73EEB0D00EC9}" destId="{52962838-839D-444C-B371-1318BDAD71C8}" srcOrd="1" destOrd="0" presId="urn:microsoft.com/office/officeart/2005/8/layout/matrix1"/>
    <dgm:cxn modelId="{67CF9393-5262-42E4-B58C-0A273FBC5BC4}" type="presParOf" srcId="{0BC15572-83D4-4AC1-8713-73EEB0D00EC9}" destId="{CC734B0C-AE5C-43E8-BECD-7CAD221B6181}" srcOrd="2" destOrd="0" presId="urn:microsoft.com/office/officeart/2005/8/layout/matrix1"/>
    <dgm:cxn modelId="{BBEEE33A-9FF4-4CBF-92FB-3D40C5768A27}" type="presParOf" srcId="{0BC15572-83D4-4AC1-8713-73EEB0D00EC9}" destId="{ED505230-11AB-4C84-96AF-550807C10FF0}" srcOrd="3" destOrd="0" presId="urn:microsoft.com/office/officeart/2005/8/layout/matrix1"/>
    <dgm:cxn modelId="{1E9BAC36-15E0-4A7A-9C36-ACF18AF93269}" type="presParOf" srcId="{0BC15572-83D4-4AC1-8713-73EEB0D00EC9}" destId="{22A7E766-FF5C-4C56-9642-5223D4573CD4}" srcOrd="4" destOrd="0" presId="urn:microsoft.com/office/officeart/2005/8/layout/matrix1"/>
    <dgm:cxn modelId="{0EBBED76-5ED0-40C5-AD74-1E0DCB4A83B4}" type="presParOf" srcId="{0BC15572-83D4-4AC1-8713-73EEB0D00EC9}" destId="{5E78FAD1-ACF6-4E25-99DA-C9BAFA925134}" srcOrd="5" destOrd="0" presId="urn:microsoft.com/office/officeart/2005/8/layout/matrix1"/>
    <dgm:cxn modelId="{0B57D760-E327-4AF4-B5F5-F17CD16EDA66}" type="presParOf" srcId="{0BC15572-83D4-4AC1-8713-73EEB0D00EC9}" destId="{392863E4-D5BD-42E5-B8D8-84B918337AE6}" srcOrd="6" destOrd="0" presId="urn:microsoft.com/office/officeart/2005/8/layout/matrix1"/>
    <dgm:cxn modelId="{3F5D96EB-91DD-4607-9761-AFD5B7C26893}" type="presParOf" srcId="{0BC15572-83D4-4AC1-8713-73EEB0D00EC9}" destId="{6783F4CB-D271-47E2-92BA-0D205B10425E}" srcOrd="7" destOrd="0" presId="urn:microsoft.com/office/officeart/2005/8/layout/matrix1"/>
    <dgm:cxn modelId="{64598CBB-8FE2-40E2-90F8-D0BBB5BE014F}" type="presParOf" srcId="{DC2421D1-8C48-4CB2-A5B9-0AC3A82B402A}" destId="{9F19261F-D38A-4509-8F67-02B0E08713F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BC2D78FD-EF9C-4BE6-8B04-6897F20EBF12}">
      <dgm:prSet phldrT="[Texto]"/>
      <dgm:spPr/>
      <dgm:t>
        <a:bodyPr/>
        <a:lstStyle/>
        <a:p>
          <a:r>
            <a:rPr lang="es-ES" b="1" dirty="0"/>
            <a:t>Enfoque y Claridad</a:t>
          </a:r>
          <a:endParaRPr lang="es-CL" dirty="0"/>
        </a:p>
      </dgm:t>
    </dgm:pt>
    <dgm:pt modelId="{B24A80FB-B292-41ED-B671-9E19B52F8CF7}" type="parTrans" cxnId="{0AC894A9-A3A0-4D77-8477-865278E70465}">
      <dgm:prSet/>
      <dgm:spPr/>
      <dgm:t>
        <a:bodyPr/>
        <a:lstStyle/>
        <a:p>
          <a:endParaRPr lang="es-CL"/>
        </a:p>
      </dgm:t>
    </dgm:pt>
    <dgm:pt modelId="{AC699EE3-6CCF-4CEF-842B-A7C062C2A982}" type="sibTrans" cxnId="{0AC894A9-A3A0-4D77-8477-865278E70465}">
      <dgm:prSet/>
      <dgm:spPr/>
      <dgm:t>
        <a:bodyPr/>
        <a:lstStyle/>
        <a:p>
          <a:endParaRPr lang="es-CL"/>
        </a:p>
      </dgm:t>
    </dgm:pt>
    <dgm:pt modelId="{2630EE73-D28C-40B6-AC2F-BF5313BE5DEB}">
      <dgm:prSet phldrT="[Texto]"/>
      <dgm:spPr/>
      <dgm:t>
        <a:bodyPr/>
        <a:lstStyle/>
        <a:p>
          <a:r>
            <a:rPr lang="es-ES" b="1" dirty="0"/>
            <a:t>Gestión Efectiva de Recursos</a:t>
          </a:r>
          <a:endParaRPr lang="es-CL" dirty="0"/>
        </a:p>
      </dgm:t>
    </dgm:pt>
    <dgm:pt modelId="{BC8F8C77-7A08-4D34-A286-E603289DCE87}" type="parTrans" cxnId="{D28FF388-D88A-4E41-ADAC-09EA35C3F8D5}">
      <dgm:prSet/>
      <dgm:spPr/>
      <dgm:t>
        <a:bodyPr/>
        <a:lstStyle/>
        <a:p>
          <a:endParaRPr lang="es-CL"/>
        </a:p>
      </dgm:t>
    </dgm:pt>
    <dgm:pt modelId="{5389CE89-3BEB-4A76-844D-E94BF6FA1629}" type="sibTrans" cxnId="{D28FF388-D88A-4E41-ADAC-09EA35C3F8D5}">
      <dgm:prSet/>
      <dgm:spPr/>
      <dgm:t>
        <a:bodyPr/>
        <a:lstStyle/>
        <a:p>
          <a:endParaRPr lang="es-CL"/>
        </a:p>
      </dgm:t>
    </dgm:pt>
    <dgm:pt modelId="{EFF073D3-C310-4F80-9DB2-E504B4200F6E}">
      <dgm:prSet phldrT="[Texto]"/>
      <dgm:spPr/>
      <dgm:t>
        <a:bodyPr/>
        <a:lstStyle/>
        <a:p>
          <a:r>
            <a:rPr lang="es-ES" dirty="0"/>
            <a:t>Conocer el alcance permitirá asignar de manera eficiente los recursos disponibles, como tiempo, personal y presupuesto para el proyecto. Esto evitara gastos innecesarios y maximizara el rendimiento del equipo.</a:t>
          </a:r>
          <a:endParaRPr lang="es-CL" dirty="0"/>
        </a:p>
      </dgm:t>
    </dgm:pt>
    <dgm:pt modelId="{EE6DC85C-4583-4B2E-9833-6B13CB6F66AA}" type="parTrans" cxnId="{28D66A0D-A304-4B59-96B5-A1C7668E8AF4}">
      <dgm:prSet/>
      <dgm:spPr/>
      <dgm:t>
        <a:bodyPr/>
        <a:lstStyle/>
        <a:p>
          <a:endParaRPr lang="es-CL"/>
        </a:p>
      </dgm:t>
    </dgm:pt>
    <dgm:pt modelId="{02606C1A-10EA-4ADB-9294-F81FBB604808}" type="sibTrans" cxnId="{28D66A0D-A304-4B59-96B5-A1C7668E8AF4}">
      <dgm:prSet/>
      <dgm:spPr/>
      <dgm:t>
        <a:bodyPr/>
        <a:lstStyle/>
        <a:p>
          <a:endParaRPr lang="es-CL"/>
        </a:p>
      </dgm:t>
    </dgm:pt>
    <dgm:pt modelId="{37D46294-F5E1-4E97-91FE-C4E5CF4E806C}">
      <dgm:prSet phldrT="[Texto]"/>
      <dgm:spPr/>
      <dgm:t>
        <a:bodyPr/>
        <a:lstStyle/>
        <a:p>
          <a:r>
            <a:rPr lang="es-ES" dirty="0"/>
            <a:t>Establecer el alcance permite definir claramente qué está incluido y qué está excluido en la problemática. Esto proporciona un enfoque preciso y evita la dispersión de recursos y esfuerzos en aspectos no pertinentes.</a:t>
          </a:r>
          <a:endParaRPr lang="es-CL" dirty="0"/>
        </a:p>
      </dgm:t>
    </dgm:pt>
    <dgm:pt modelId="{C1305C57-7BE7-4E46-9AA4-CCC615112113}" type="parTrans" cxnId="{2B7CE290-F905-4A02-B8C7-0FF3CFC3A32B}">
      <dgm:prSet/>
      <dgm:spPr/>
      <dgm:t>
        <a:bodyPr/>
        <a:lstStyle/>
        <a:p>
          <a:endParaRPr lang="es-CL"/>
        </a:p>
      </dgm:t>
    </dgm:pt>
    <dgm:pt modelId="{7CC0576A-B77E-43EC-AE35-F9462A1075B7}" type="sibTrans" cxnId="{2B7CE290-F905-4A02-B8C7-0FF3CFC3A32B}">
      <dgm:prSet/>
      <dgm:spPr/>
      <dgm:t>
        <a:bodyPr/>
        <a:lstStyle/>
        <a:p>
          <a:endParaRPr lang="es-CL"/>
        </a:p>
      </dgm:t>
    </dgm:pt>
    <dgm:pt modelId="{93AD9CF2-ABE9-4398-87E3-2A4B02F3F6C5}">
      <dgm:prSet phldrT="[Texto]"/>
      <dgm:spPr/>
      <dgm:t>
        <a:bodyPr/>
        <a:lstStyle/>
        <a:p>
          <a:r>
            <a:rPr lang="es-ES" b="1" dirty="0"/>
            <a:t>Comunicación Efectiva</a:t>
          </a:r>
          <a:endParaRPr lang="es-CL" dirty="0"/>
        </a:p>
      </dgm:t>
    </dgm:pt>
    <dgm:pt modelId="{ACF88318-5599-4DD2-A1C0-63FDE21A1A16}" type="parTrans" cxnId="{1EB6EF3D-2C86-4276-AD63-FE9C3EE3CFE0}">
      <dgm:prSet/>
      <dgm:spPr/>
      <dgm:t>
        <a:bodyPr/>
        <a:lstStyle/>
        <a:p>
          <a:endParaRPr lang="es-CL"/>
        </a:p>
      </dgm:t>
    </dgm:pt>
    <dgm:pt modelId="{A65B62F8-E19A-45C9-8E08-2E2E1B9C7898}" type="sibTrans" cxnId="{1EB6EF3D-2C86-4276-AD63-FE9C3EE3CFE0}">
      <dgm:prSet/>
      <dgm:spPr/>
      <dgm:t>
        <a:bodyPr/>
        <a:lstStyle/>
        <a:p>
          <a:endParaRPr lang="es-CL"/>
        </a:p>
      </dgm:t>
    </dgm:pt>
    <dgm:pt modelId="{E36F01A9-9829-431A-AD5D-591243556884}">
      <dgm:prSet phldrT="[Texto]"/>
      <dgm:spPr/>
      <dgm:t>
        <a:bodyPr/>
        <a:lstStyle/>
        <a:p>
          <a:r>
            <a:rPr lang="es-ES" dirty="0"/>
            <a:t>Un alcance claro facilita la comunicación entre los integrantes del equipo y las partes interesadas. Todos comprenderán los límites y las expectativas, reduciendo malentendidos y mejorando la colaboración.</a:t>
          </a:r>
          <a:endParaRPr lang="es-CL" dirty="0"/>
        </a:p>
      </dgm:t>
    </dgm:pt>
    <dgm:pt modelId="{123B396F-EA84-4D4D-B3D0-3B10869DA6B2}" type="parTrans" cxnId="{15DCD20F-52D2-46E9-BAF7-51C56096B24C}">
      <dgm:prSet/>
      <dgm:spPr/>
      <dgm:t>
        <a:bodyPr/>
        <a:lstStyle/>
        <a:p>
          <a:endParaRPr lang="es-CL"/>
        </a:p>
      </dgm:t>
    </dgm:pt>
    <dgm:pt modelId="{BABB4CBB-FB1A-4429-AC78-B0DD17E12472}" type="sibTrans" cxnId="{15DCD20F-52D2-46E9-BAF7-51C56096B24C}">
      <dgm:prSet/>
      <dgm:spPr/>
      <dgm:t>
        <a:bodyPr/>
        <a:lstStyle/>
        <a:p>
          <a:endParaRPr lang="es-CL"/>
        </a:p>
      </dgm:t>
    </dgm:pt>
    <dgm:pt modelId="{AB9D53CA-B118-4432-8212-5D8C91A89EAD}">
      <dgm:prSet phldrT="[Texto]"/>
      <dgm:spPr/>
      <dgm:t>
        <a:bodyPr/>
        <a:lstStyle/>
        <a:p>
          <a:r>
            <a:rPr lang="es-ES" b="1" dirty="0"/>
            <a:t>Evitar Desviaciones Indeseadas</a:t>
          </a:r>
          <a:endParaRPr lang="es-CL" dirty="0"/>
        </a:p>
      </dgm:t>
    </dgm:pt>
    <dgm:pt modelId="{4468F288-A647-49F1-BEC3-CC3FDDE3DAE3}" type="parTrans" cxnId="{79EBD006-242D-4F98-85D6-5E860B45A54B}">
      <dgm:prSet/>
      <dgm:spPr/>
      <dgm:t>
        <a:bodyPr/>
        <a:lstStyle/>
        <a:p>
          <a:endParaRPr lang="es-CL"/>
        </a:p>
      </dgm:t>
    </dgm:pt>
    <dgm:pt modelId="{2D5CAD99-E776-4D35-B308-523F452647E8}" type="sibTrans" cxnId="{79EBD006-242D-4F98-85D6-5E860B45A54B}">
      <dgm:prSet/>
      <dgm:spPr/>
      <dgm:t>
        <a:bodyPr/>
        <a:lstStyle/>
        <a:p>
          <a:endParaRPr lang="es-CL"/>
        </a:p>
      </dgm:t>
    </dgm:pt>
    <dgm:pt modelId="{DCF73787-B6B7-424E-AB1C-82319E01F102}">
      <dgm:prSet phldrT="[Texto]"/>
      <dgm:spPr/>
      <dgm:t>
        <a:bodyPr/>
        <a:lstStyle/>
        <a:p>
          <a:r>
            <a:rPr lang="es-ES" dirty="0"/>
            <a:t>Delimitar el alcance ayuda a prevenir desviaciones no deseadas durante el desarrollo del proyecto. Esto aporta a la consistencia en la ejecución y minimiza la probabilidad de cambios inesperados.</a:t>
          </a:r>
          <a:endParaRPr lang="es-CL" dirty="0"/>
        </a:p>
      </dgm:t>
    </dgm:pt>
    <dgm:pt modelId="{12E8D49A-5C05-4DD2-BF78-B2A8C6F56990}" type="parTrans" cxnId="{D7E72D9C-0BA2-46E7-8F42-6D0ECDE9F44F}">
      <dgm:prSet/>
      <dgm:spPr/>
      <dgm:t>
        <a:bodyPr/>
        <a:lstStyle/>
        <a:p>
          <a:endParaRPr lang="es-CL"/>
        </a:p>
      </dgm:t>
    </dgm:pt>
    <dgm:pt modelId="{BC44AD13-1BDE-4E9E-88F1-0E247912E27A}" type="sibTrans" cxnId="{D7E72D9C-0BA2-46E7-8F42-6D0ECDE9F44F}">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D683654E-D203-4C0D-838C-0400F760B6CB}" type="pres">
      <dgm:prSet presAssocID="{BC2D78FD-EF9C-4BE6-8B04-6897F20EBF12}" presName="parentLin" presStyleCnt="0"/>
      <dgm:spPr/>
    </dgm:pt>
    <dgm:pt modelId="{BD15EA01-A0A7-4964-9CF9-0AF7F780146E}" type="pres">
      <dgm:prSet presAssocID="{BC2D78FD-EF9C-4BE6-8B04-6897F20EBF12}" presName="parentLeftMargin" presStyleLbl="node1" presStyleIdx="0" presStyleCnt="4"/>
      <dgm:spPr/>
      <dgm:t>
        <a:bodyPr/>
        <a:lstStyle/>
        <a:p>
          <a:endParaRPr lang="es-ES"/>
        </a:p>
      </dgm:t>
    </dgm:pt>
    <dgm:pt modelId="{794707DE-7F83-4326-AF28-C3A0BAAD1F24}" type="pres">
      <dgm:prSet presAssocID="{BC2D78FD-EF9C-4BE6-8B04-6897F20EBF12}" presName="parentText" presStyleLbl="node1" presStyleIdx="0" presStyleCnt="4">
        <dgm:presLayoutVars>
          <dgm:chMax val="0"/>
          <dgm:bulletEnabled val="1"/>
        </dgm:presLayoutVars>
      </dgm:prSet>
      <dgm:spPr/>
      <dgm:t>
        <a:bodyPr/>
        <a:lstStyle/>
        <a:p>
          <a:endParaRPr lang="es-ES"/>
        </a:p>
      </dgm:t>
    </dgm:pt>
    <dgm:pt modelId="{6CD4559C-975E-45C9-83AD-859B294A8F3C}" type="pres">
      <dgm:prSet presAssocID="{BC2D78FD-EF9C-4BE6-8B04-6897F20EBF12}" presName="negativeSpace" presStyleCnt="0"/>
      <dgm:spPr/>
    </dgm:pt>
    <dgm:pt modelId="{3785EF9A-D824-42A4-8A95-0987C1AA6133}" type="pres">
      <dgm:prSet presAssocID="{BC2D78FD-EF9C-4BE6-8B04-6897F20EBF12}" presName="childText" presStyleLbl="conFgAcc1" presStyleIdx="0" presStyleCnt="4">
        <dgm:presLayoutVars>
          <dgm:bulletEnabled val="1"/>
        </dgm:presLayoutVars>
      </dgm:prSet>
      <dgm:spPr/>
      <dgm:t>
        <a:bodyPr/>
        <a:lstStyle/>
        <a:p>
          <a:endParaRPr lang="es-ES"/>
        </a:p>
      </dgm:t>
    </dgm:pt>
    <dgm:pt modelId="{CDCB5BE3-A438-4FB5-9583-283450E146E9}" type="pres">
      <dgm:prSet presAssocID="{AC699EE3-6CCF-4CEF-842B-A7C062C2A982}" presName="spaceBetweenRectangles" presStyleCnt="0"/>
      <dgm:spPr/>
    </dgm:pt>
    <dgm:pt modelId="{1240D5FD-6C50-4ADD-B0A3-FA13E122CE40}" type="pres">
      <dgm:prSet presAssocID="{2630EE73-D28C-40B6-AC2F-BF5313BE5DEB}" presName="parentLin" presStyleCnt="0"/>
      <dgm:spPr/>
    </dgm:pt>
    <dgm:pt modelId="{F61BD233-F9F7-4796-A45C-C03B5D998B64}" type="pres">
      <dgm:prSet presAssocID="{2630EE73-D28C-40B6-AC2F-BF5313BE5DEB}" presName="parentLeftMargin" presStyleLbl="node1" presStyleIdx="0" presStyleCnt="4"/>
      <dgm:spPr/>
      <dgm:t>
        <a:bodyPr/>
        <a:lstStyle/>
        <a:p>
          <a:endParaRPr lang="es-ES"/>
        </a:p>
      </dgm:t>
    </dgm:pt>
    <dgm:pt modelId="{4DFD4A3A-093E-4F58-AB44-CCB0D7389E30}" type="pres">
      <dgm:prSet presAssocID="{2630EE73-D28C-40B6-AC2F-BF5313BE5DEB}" presName="parentText" presStyleLbl="node1" presStyleIdx="1" presStyleCnt="4">
        <dgm:presLayoutVars>
          <dgm:chMax val="0"/>
          <dgm:bulletEnabled val="1"/>
        </dgm:presLayoutVars>
      </dgm:prSet>
      <dgm:spPr/>
      <dgm:t>
        <a:bodyPr/>
        <a:lstStyle/>
        <a:p>
          <a:endParaRPr lang="es-ES"/>
        </a:p>
      </dgm:t>
    </dgm:pt>
    <dgm:pt modelId="{4029DA35-4287-492B-8623-5526F92C8F5F}" type="pres">
      <dgm:prSet presAssocID="{2630EE73-D28C-40B6-AC2F-BF5313BE5DEB}" presName="negativeSpace" presStyleCnt="0"/>
      <dgm:spPr/>
    </dgm:pt>
    <dgm:pt modelId="{BDCB7158-9145-4D01-95A7-47E50B10EE4A}" type="pres">
      <dgm:prSet presAssocID="{2630EE73-D28C-40B6-AC2F-BF5313BE5DEB}" presName="childText" presStyleLbl="conFgAcc1" presStyleIdx="1" presStyleCnt="4">
        <dgm:presLayoutVars>
          <dgm:bulletEnabled val="1"/>
        </dgm:presLayoutVars>
      </dgm:prSet>
      <dgm:spPr/>
      <dgm:t>
        <a:bodyPr/>
        <a:lstStyle/>
        <a:p>
          <a:endParaRPr lang="es-ES"/>
        </a:p>
      </dgm:t>
    </dgm:pt>
    <dgm:pt modelId="{F5840CF1-E522-43D4-BDE1-0C98E64DBE91}" type="pres">
      <dgm:prSet presAssocID="{5389CE89-3BEB-4A76-844D-E94BF6FA1629}" presName="spaceBetweenRectangles" presStyleCnt="0"/>
      <dgm:spPr/>
    </dgm:pt>
    <dgm:pt modelId="{AB0959BD-912F-44F4-BECE-D7375CC4C126}" type="pres">
      <dgm:prSet presAssocID="{93AD9CF2-ABE9-4398-87E3-2A4B02F3F6C5}" presName="parentLin" presStyleCnt="0"/>
      <dgm:spPr/>
    </dgm:pt>
    <dgm:pt modelId="{701B1807-B5E9-42FD-B770-6C4F58E90C01}" type="pres">
      <dgm:prSet presAssocID="{93AD9CF2-ABE9-4398-87E3-2A4B02F3F6C5}" presName="parentLeftMargin" presStyleLbl="node1" presStyleIdx="1" presStyleCnt="4"/>
      <dgm:spPr/>
      <dgm:t>
        <a:bodyPr/>
        <a:lstStyle/>
        <a:p>
          <a:endParaRPr lang="es-ES"/>
        </a:p>
      </dgm:t>
    </dgm:pt>
    <dgm:pt modelId="{D3F40F2D-D553-423A-8202-DC186D6673FC}" type="pres">
      <dgm:prSet presAssocID="{93AD9CF2-ABE9-4398-87E3-2A4B02F3F6C5}" presName="parentText" presStyleLbl="node1" presStyleIdx="2" presStyleCnt="4">
        <dgm:presLayoutVars>
          <dgm:chMax val="0"/>
          <dgm:bulletEnabled val="1"/>
        </dgm:presLayoutVars>
      </dgm:prSet>
      <dgm:spPr/>
      <dgm:t>
        <a:bodyPr/>
        <a:lstStyle/>
        <a:p>
          <a:endParaRPr lang="es-ES"/>
        </a:p>
      </dgm:t>
    </dgm:pt>
    <dgm:pt modelId="{641843E7-00C8-4581-B66D-ED5045EEF546}" type="pres">
      <dgm:prSet presAssocID="{93AD9CF2-ABE9-4398-87E3-2A4B02F3F6C5}" presName="negativeSpace" presStyleCnt="0"/>
      <dgm:spPr/>
    </dgm:pt>
    <dgm:pt modelId="{4B9C69A9-3A4A-431D-829A-799B09726932}" type="pres">
      <dgm:prSet presAssocID="{93AD9CF2-ABE9-4398-87E3-2A4B02F3F6C5}" presName="childText" presStyleLbl="conFgAcc1" presStyleIdx="2" presStyleCnt="4">
        <dgm:presLayoutVars>
          <dgm:bulletEnabled val="1"/>
        </dgm:presLayoutVars>
      </dgm:prSet>
      <dgm:spPr/>
      <dgm:t>
        <a:bodyPr/>
        <a:lstStyle/>
        <a:p>
          <a:endParaRPr lang="es-ES"/>
        </a:p>
      </dgm:t>
    </dgm:pt>
    <dgm:pt modelId="{5B0FE611-F0F6-40F9-8B74-5010070FA85A}" type="pres">
      <dgm:prSet presAssocID="{A65B62F8-E19A-45C9-8E08-2E2E1B9C7898}" presName="spaceBetweenRectangles" presStyleCnt="0"/>
      <dgm:spPr/>
    </dgm:pt>
    <dgm:pt modelId="{C79E31F4-7E6D-4FE4-893D-00C18C0D9ADA}" type="pres">
      <dgm:prSet presAssocID="{AB9D53CA-B118-4432-8212-5D8C91A89EAD}" presName="parentLin" presStyleCnt="0"/>
      <dgm:spPr/>
    </dgm:pt>
    <dgm:pt modelId="{46B24EEC-FF24-416A-A6AF-ADF2045050D7}" type="pres">
      <dgm:prSet presAssocID="{AB9D53CA-B118-4432-8212-5D8C91A89EAD}" presName="parentLeftMargin" presStyleLbl="node1" presStyleIdx="2" presStyleCnt="4"/>
      <dgm:spPr/>
      <dgm:t>
        <a:bodyPr/>
        <a:lstStyle/>
        <a:p>
          <a:endParaRPr lang="es-ES"/>
        </a:p>
      </dgm:t>
    </dgm:pt>
    <dgm:pt modelId="{399D225F-77A1-4AFF-9759-1B2FFA13EAD3}" type="pres">
      <dgm:prSet presAssocID="{AB9D53CA-B118-4432-8212-5D8C91A89EAD}" presName="parentText" presStyleLbl="node1" presStyleIdx="3" presStyleCnt="4">
        <dgm:presLayoutVars>
          <dgm:chMax val="0"/>
          <dgm:bulletEnabled val="1"/>
        </dgm:presLayoutVars>
      </dgm:prSet>
      <dgm:spPr/>
      <dgm:t>
        <a:bodyPr/>
        <a:lstStyle/>
        <a:p>
          <a:endParaRPr lang="es-ES"/>
        </a:p>
      </dgm:t>
    </dgm:pt>
    <dgm:pt modelId="{1348A5CD-B8D6-4F96-AA13-B96DF6667AA8}" type="pres">
      <dgm:prSet presAssocID="{AB9D53CA-B118-4432-8212-5D8C91A89EAD}" presName="negativeSpace" presStyleCnt="0"/>
      <dgm:spPr/>
    </dgm:pt>
    <dgm:pt modelId="{0905E03C-D48F-48E0-B05D-28A583FE0BD1}" type="pres">
      <dgm:prSet presAssocID="{AB9D53CA-B118-4432-8212-5D8C91A89EAD}" presName="childText" presStyleLbl="conFgAcc1" presStyleIdx="3" presStyleCnt="4">
        <dgm:presLayoutVars>
          <dgm:bulletEnabled val="1"/>
        </dgm:presLayoutVars>
      </dgm:prSet>
      <dgm:spPr/>
      <dgm:t>
        <a:bodyPr/>
        <a:lstStyle/>
        <a:p>
          <a:endParaRPr lang="es-ES"/>
        </a:p>
      </dgm:t>
    </dgm:pt>
  </dgm:ptLst>
  <dgm:cxnLst>
    <dgm:cxn modelId="{302B4482-FF7E-4CD2-B705-C1EC15868B25}" type="presOf" srcId="{AB9D53CA-B118-4432-8212-5D8C91A89EAD}" destId="{46B24EEC-FF24-416A-A6AF-ADF2045050D7}" srcOrd="0" destOrd="0" presId="urn:microsoft.com/office/officeart/2005/8/layout/list1"/>
    <dgm:cxn modelId="{BFEC903C-C475-43A0-8B83-91F2398A4AB7}" type="presOf" srcId="{2630EE73-D28C-40B6-AC2F-BF5313BE5DEB}" destId="{4DFD4A3A-093E-4F58-AB44-CCB0D7389E30}" srcOrd="1" destOrd="0" presId="urn:microsoft.com/office/officeart/2005/8/layout/list1"/>
    <dgm:cxn modelId="{28D66A0D-A304-4B59-96B5-A1C7668E8AF4}" srcId="{2630EE73-D28C-40B6-AC2F-BF5313BE5DEB}" destId="{EFF073D3-C310-4F80-9DB2-E504B4200F6E}" srcOrd="0" destOrd="0" parTransId="{EE6DC85C-4583-4B2E-9833-6B13CB6F66AA}" sibTransId="{02606C1A-10EA-4ADB-9294-F81FBB604808}"/>
    <dgm:cxn modelId="{A21B4F38-16AA-4BE9-BB19-5233E4849265}" type="presOf" srcId="{3B34C234-2C03-4ECD-9F2B-443B94018D66}" destId="{714FCB37-8317-470A-AD35-2C235EA9CBEE}" srcOrd="0" destOrd="0" presId="urn:microsoft.com/office/officeart/2005/8/layout/list1"/>
    <dgm:cxn modelId="{1150E437-7EC4-4823-A844-43FDA4D9CA2B}" type="presOf" srcId="{AB9D53CA-B118-4432-8212-5D8C91A89EAD}" destId="{399D225F-77A1-4AFF-9759-1B2FFA13EAD3}" srcOrd="1" destOrd="0" presId="urn:microsoft.com/office/officeart/2005/8/layout/list1"/>
    <dgm:cxn modelId="{2B7CE290-F905-4A02-B8C7-0FF3CFC3A32B}" srcId="{BC2D78FD-EF9C-4BE6-8B04-6897F20EBF12}" destId="{37D46294-F5E1-4E97-91FE-C4E5CF4E806C}" srcOrd="0" destOrd="0" parTransId="{C1305C57-7BE7-4E46-9AA4-CCC615112113}" sibTransId="{7CC0576A-B77E-43EC-AE35-F9462A1075B7}"/>
    <dgm:cxn modelId="{003F1279-387E-4815-A306-E2D30D4962B4}" type="presOf" srcId="{DCF73787-B6B7-424E-AB1C-82319E01F102}" destId="{0905E03C-D48F-48E0-B05D-28A583FE0BD1}" srcOrd="0" destOrd="0" presId="urn:microsoft.com/office/officeart/2005/8/layout/list1"/>
    <dgm:cxn modelId="{0633AAE9-E1D6-4F5E-8006-F80DC7FF54F2}" type="presOf" srcId="{93AD9CF2-ABE9-4398-87E3-2A4B02F3F6C5}" destId="{D3F40F2D-D553-423A-8202-DC186D6673FC}" srcOrd="1" destOrd="0" presId="urn:microsoft.com/office/officeart/2005/8/layout/list1"/>
    <dgm:cxn modelId="{21C25E1B-6930-4D27-90E1-2B29D1B97ADA}" type="presOf" srcId="{EFF073D3-C310-4F80-9DB2-E504B4200F6E}" destId="{BDCB7158-9145-4D01-95A7-47E50B10EE4A}" srcOrd="0" destOrd="0" presId="urn:microsoft.com/office/officeart/2005/8/layout/list1"/>
    <dgm:cxn modelId="{5A54AC5E-6B5D-4098-B6F2-E05D58494A57}" type="presOf" srcId="{2630EE73-D28C-40B6-AC2F-BF5313BE5DEB}" destId="{F61BD233-F9F7-4796-A45C-C03B5D998B64}" srcOrd="0" destOrd="0" presId="urn:microsoft.com/office/officeart/2005/8/layout/list1"/>
    <dgm:cxn modelId="{07FB9F00-B43F-4D54-B455-A834FDD3FAAC}" type="presOf" srcId="{93AD9CF2-ABE9-4398-87E3-2A4B02F3F6C5}" destId="{701B1807-B5E9-42FD-B770-6C4F58E90C01}" srcOrd="0" destOrd="0" presId="urn:microsoft.com/office/officeart/2005/8/layout/list1"/>
    <dgm:cxn modelId="{0AC894A9-A3A0-4D77-8477-865278E70465}" srcId="{3B34C234-2C03-4ECD-9F2B-443B94018D66}" destId="{BC2D78FD-EF9C-4BE6-8B04-6897F20EBF12}" srcOrd="0" destOrd="0" parTransId="{B24A80FB-B292-41ED-B671-9E19B52F8CF7}" sibTransId="{AC699EE3-6CCF-4CEF-842B-A7C062C2A982}"/>
    <dgm:cxn modelId="{D28FF388-D88A-4E41-ADAC-09EA35C3F8D5}" srcId="{3B34C234-2C03-4ECD-9F2B-443B94018D66}" destId="{2630EE73-D28C-40B6-AC2F-BF5313BE5DEB}" srcOrd="1" destOrd="0" parTransId="{BC8F8C77-7A08-4D34-A286-E603289DCE87}" sibTransId="{5389CE89-3BEB-4A76-844D-E94BF6FA1629}"/>
    <dgm:cxn modelId="{2CF45DDD-32CC-459A-9BDD-2058034BDED7}" type="presOf" srcId="{E36F01A9-9829-431A-AD5D-591243556884}" destId="{4B9C69A9-3A4A-431D-829A-799B09726932}" srcOrd="0" destOrd="0" presId="urn:microsoft.com/office/officeart/2005/8/layout/list1"/>
    <dgm:cxn modelId="{A5095B1D-8964-47B2-9679-CFBE3BE4C32E}" type="presOf" srcId="{BC2D78FD-EF9C-4BE6-8B04-6897F20EBF12}" destId="{794707DE-7F83-4326-AF28-C3A0BAAD1F24}" srcOrd="1" destOrd="0" presId="urn:microsoft.com/office/officeart/2005/8/layout/list1"/>
    <dgm:cxn modelId="{FFD1D99E-9473-4691-8E30-5E250DBD0552}" type="presOf" srcId="{37D46294-F5E1-4E97-91FE-C4E5CF4E806C}" destId="{3785EF9A-D824-42A4-8A95-0987C1AA6133}" srcOrd="0" destOrd="0" presId="urn:microsoft.com/office/officeart/2005/8/layout/list1"/>
    <dgm:cxn modelId="{1EB6EF3D-2C86-4276-AD63-FE9C3EE3CFE0}" srcId="{3B34C234-2C03-4ECD-9F2B-443B94018D66}" destId="{93AD9CF2-ABE9-4398-87E3-2A4B02F3F6C5}" srcOrd="2" destOrd="0" parTransId="{ACF88318-5599-4DD2-A1C0-63FDE21A1A16}" sibTransId="{A65B62F8-E19A-45C9-8E08-2E2E1B9C7898}"/>
    <dgm:cxn modelId="{79EBD006-242D-4F98-85D6-5E860B45A54B}" srcId="{3B34C234-2C03-4ECD-9F2B-443B94018D66}" destId="{AB9D53CA-B118-4432-8212-5D8C91A89EAD}" srcOrd="3" destOrd="0" parTransId="{4468F288-A647-49F1-BEC3-CC3FDDE3DAE3}" sibTransId="{2D5CAD99-E776-4D35-B308-523F452647E8}"/>
    <dgm:cxn modelId="{D7E72D9C-0BA2-46E7-8F42-6D0ECDE9F44F}" srcId="{AB9D53CA-B118-4432-8212-5D8C91A89EAD}" destId="{DCF73787-B6B7-424E-AB1C-82319E01F102}" srcOrd="0" destOrd="0" parTransId="{12E8D49A-5C05-4DD2-BF78-B2A8C6F56990}" sibTransId="{BC44AD13-1BDE-4E9E-88F1-0E247912E27A}"/>
    <dgm:cxn modelId="{15DCD20F-52D2-46E9-BAF7-51C56096B24C}" srcId="{93AD9CF2-ABE9-4398-87E3-2A4B02F3F6C5}" destId="{E36F01A9-9829-431A-AD5D-591243556884}" srcOrd="0" destOrd="0" parTransId="{123B396F-EA84-4D4D-B3D0-3B10869DA6B2}" sibTransId="{BABB4CBB-FB1A-4429-AC78-B0DD17E12472}"/>
    <dgm:cxn modelId="{01C95242-A2E2-4D38-9A1E-AD7DF856B7F7}" type="presOf" srcId="{BC2D78FD-EF9C-4BE6-8B04-6897F20EBF12}" destId="{BD15EA01-A0A7-4964-9CF9-0AF7F780146E}" srcOrd="0" destOrd="0" presId="urn:microsoft.com/office/officeart/2005/8/layout/list1"/>
    <dgm:cxn modelId="{67874A34-9D07-4FB9-82BB-E196B2A4159B}" type="presParOf" srcId="{714FCB37-8317-470A-AD35-2C235EA9CBEE}" destId="{D683654E-D203-4C0D-838C-0400F760B6CB}" srcOrd="0" destOrd="0" presId="urn:microsoft.com/office/officeart/2005/8/layout/list1"/>
    <dgm:cxn modelId="{DB4EA25C-4239-47F1-8658-D43C2F33CF2E}" type="presParOf" srcId="{D683654E-D203-4C0D-838C-0400F760B6CB}" destId="{BD15EA01-A0A7-4964-9CF9-0AF7F780146E}" srcOrd="0" destOrd="0" presId="urn:microsoft.com/office/officeart/2005/8/layout/list1"/>
    <dgm:cxn modelId="{B16A6EAB-31A2-485D-8DC5-4437955CEAE7}" type="presParOf" srcId="{D683654E-D203-4C0D-838C-0400F760B6CB}" destId="{794707DE-7F83-4326-AF28-C3A0BAAD1F24}" srcOrd="1" destOrd="0" presId="urn:microsoft.com/office/officeart/2005/8/layout/list1"/>
    <dgm:cxn modelId="{74D65EB1-7800-40FA-AFC9-3677E625FE2F}" type="presParOf" srcId="{714FCB37-8317-470A-AD35-2C235EA9CBEE}" destId="{6CD4559C-975E-45C9-83AD-859B294A8F3C}" srcOrd="1" destOrd="0" presId="urn:microsoft.com/office/officeart/2005/8/layout/list1"/>
    <dgm:cxn modelId="{13BAC7D1-DB9D-4BA4-BB3B-2DCDA50461A3}" type="presParOf" srcId="{714FCB37-8317-470A-AD35-2C235EA9CBEE}" destId="{3785EF9A-D824-42A4-8A95-0987C1AA6133}" srcOrd="2" destOrd="0" presId="urn:microsoft.com/office/officeart/2005/8/layout/list1"/>
    <dgm:cxn modelId="{6ED532FC-582D-4B1B-BF3B-34EAA717663A}" type="presParOf" srcId="{714FCB37-8317-470A-AD35-2C235EA9CBEE}" destId="{CDCB5BE3-A438-4FB5-9583-283450E146E9}" srcOrd="3" destOrd="0" presId="urn:microsoft.com/office/officeart/2005/8/layout/list1"/>
    <dgm:cxn modelId="{6E567308-CCD3-4411-BBE7-B5204821B7A9}" type="presParOf" srcId="{714FCB37-8317-470A-AD35-2C235EA9CBEE}" destId="{1240D5FD-6C50-4ADD-B0A3-FA13E122CE40}" srcOrd="4" destOrd="0" presId="urn:microsoft.com/office/officeart/2005/8/layout/list1"/>
    <dgm:cxn modelId="{0CAE6C19-CFFC-4CB7-8A93-D50E2A7A3744}" type="presParOf" srcId="{1240D5FD-6C50-4ADD-B0A3-FA13E122CE40}" destId="{F61BD233-F9F7-4796-A45C-C03B5D998B64}" srcOrd="0" destOrd="0" presId="urn:microsoft.com/office/officeart/2005/8/layout/list1"/>
    <dgm:cxn modelId="{BBE47775-DDFD-4258-9BE2-6B62D8957E2C}" type="presParOf" srcId="{1240D5FD-6C50-4ADD-B0A3-FA13E122CE40}" destId="{4DFD4A3A-093E-4F58-AB44-CCB0D7389E30}" srcOrd="1" destOrd="0" presId="urn:microsoft.com/office/officeart/2005/8/layout/list1"/>
    <dgm:cxn modelId="{E7189248-2553-4D29-8C73-24B06F225EA0}" type="presParOf" srcId="{714FCB37-8317-470A-AD35-2C235EA9CBEE}" destId="{4029DA35-4287-492B-8623-5526F92C8F5F}" srcOrd="5" destOrd="0" presId="urn:microsoft.com/office/officeart/2005/8/layout/list1"/>
    <dgm:cxn modelId="{DDD168F6-10A4-4F96-8203-0E01803CB428}" type="presParOf" srcId="{714FCB37-8317-470A-AD35-2C235EA9CBEE}" destId="{BDCB7158-9145-4D01-95A7-47E50B10EE4A}" srcOrd="6" destOrd="0" presId="urn:microsoft.com/office/officeart/2005/8/layout/list1"/>
    <dgm:cxn modelId="{E95C0CEC-EFE9-40E3-BBC8-108A38BABCAD}" type="presParOf" srcId="{714FCB37-8317-470A-AD35-2C235EA9CBEE}" destId="{F5840CF1-E522-43D4-BDE1-0C98E64DBE91}" srcOrd="7" destOrd="0" presId="urn:microsoft.com/office/officeart/2005/8/layout/list1"/>
    <dgm:cxn modelId="{E171DC19-37D0-4A78-860B-0614642A361D}" type="presParOf" srcId="{714FCB37-8317-470A-AD35-2C235EA9CBEE}" destId="{AB0959BD-912F-44F4-BECE-D7375CC4C126}" srcOrd="8" destOrd="0" presId="urn:microsoft.com/office/officeart/2005/8/layout/list1"/>
    <dgm:cxn modelId="{A2C02363-826F-4947-9B21-63171EAACCD9}" type="presParOf" srcId="{AB0959BD-912F-44F4-BECE-D7375CC4C126}" destId="{701B1807-B5E9-42FD-B770-6C4F58E90C01}" srcOrd="0" destOrd="0" presId="urn:microsoft.com/office/officeart/2005/8/layout/list1"/>
    <dgm:cxn modelId="{8BE16681-B68A-4F73-8FDF-8854990EF8C2}" type="presParOf" srcId="{AB0959BD-912F-44F4-BECE-D7375CC4C126}" destId="{D3F40F2D-D553-423A-8202-DC186D6673FC}" srcOrd="1" destOrd="0" presId="urn:microsoft.com/office/officeart/2005/8/layout/list1"/>
    <dgm:cxn modelId="{867182C0-01BE-494F-A70E-B4B69C46E691}" type="presParOf" srcId="{714FCB37-8317-470A-AD35-2C235EA9CBEE}" destId="{641843E7-00C8-4581-B66D-ED5045EEF546}" srcOrd="9" destOrd="0" presId="urn:microsoft.com/office/officeart/2005/8/layout/list1"/>
    <dgm:cxn modelId="{5A85C9FF-2F39-4040-B559-72237372B29C}" type="presParOf" srcId="{714FCB37-8317-470A-AD35-2C235EA9CBEE}" destId="{4B9C69A9-3A4A-431D-829A-799B09726932}" srcOrd="10" destOrd="0" presId="urn:microsoft.com/office/officeart/2005/8/layout/list1"/>
    <dgm:cxn modelId="{12FAD51A-DB65-4DC8-B723-2C0F51C3DE1D}" type="presParOf" srcId="{714FCB37-8317-470A-AD35-2C235EA9CBEE}" destId="{5B0FE611-F0F6-40F9-8B74-5010070FA85A}" srcOrd="11" destOrd="0" presId="urn:microsoft.com/office/officeart/2005/8/layout/list1"/>
    <dgm:cxn modelId="{6ED1E188-D655-450D-BC4D-36C57EE914D6}" type="presParOf" srcId="{714FCB37-8317-470A-AD35-2C235EA9CBEE}" destId="{C79E31F4-7E6D-4FE4-893D-00C18C0D9ADA}" srcOrd="12" destOrd="0" presId="urn:microsoft.com/office/officeart/2005/8/layout/list1"/>
    <dgm:cxn modelId="{59E93445-BC07-424D-BD16-5739B7D281DF}" type="presParOf" srcId="{C79E31F4-7E6D-4FE4-893D-00C18C0D9ADA}" destId="{46B24EEC-FF24-416A-A6AF-ADF2045050D7}" srcOrd="0" destOrd="0" presId="urn:microsoft.com/office/officeart/2005/8/layout/list1"/>
    <dgm:cxn modelId="{0D86E4D0-C515-4477-AB32-18A609421B86}" type="presParOf" srcId="{C79E31F4-7E6D-4FE4-893D-00C18C0D9ADA}" destId="{399D225F-77A1-4AFF-9759-1B2FFA13EAD3}" srcOrd="1" destOrd="0" presId="urn:microsoft.com/office/officeart/2005/8/layout/list1"/>
    <dgm:cxn modelId="{4784A61C-25E2-4FB7-B8FA-6AF58FC366E5}" type="presParOf" srcId="{714FCB37-8317-470A-AD35-2C235EA9CBEE}" destId="{1348A5CD-B8D6-4F96-AA13-B96DF6667AA8}" srcOrd="13" destOrd="0" presId="urn:microsoft.com/office/officeart/2005/8/layout/list1"/>
    <dgm:cxn modelId="{5DA9EFEE-6672-4B8E-BA89-5779057EF03C}" type="presParOf" srcId="{714FCB37-8317-470A-AD35-2C235EA9CBEE}" destId="{0905E03C-D48F-48E0-B05D-28A583FE0BD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BC2D78FD-EF9C-4BE6-8B04-6897F20EBF12}">
      <dgm:prSet phldrT="[Texto]"/>
      <dgm:spPr/>
      <dgm:t>
        <a:bodyPr/>
        <a:lstStyle/>
        <a:p>
          <a:r>
            <a:rPr lang="es-ES" b="1"/>
            <a:t>Éxito del Proyecto</a:t>
          </a:r>
          <a:endParaRPr lang="es-CL" dirty="0"/>
        </a:p>
      </dgm:t>
    </dgm:pt>
    <dgm:pt modelId="{B24A80FB-B292-41ED-B671-9E19B52F8CF7}" type="parTrans" cxnId="{0AC894A9-A3A0-4D77-8477-865278E70465}">
      <dgm:prSet/>
      <dgm:spPr/>
      <dgm:t>
        <a:bodyPr/>
        <a:lstStyle/>
        <a:p>
          <a:endParaRPr lang="es-CL"/>
        </a:p>
      </dgm:t>
    </dgm:pt>
    <dgm:pt modelId="{AC699EE3-6CCF-4CEF-842B-A7C062C2A982}" type="sibTrans" cxnId="{0AC894A9-A3A0-4D77-8477-865278E70465}">
      <dgm:prSet/>
      <dgm:spPr/>
      <dgm:t>
        <a:bodyPr/>
        <a:lstStyle/>
        <a:p>
          <a:endParaRPr lang="es-CL"/>
        </a:p>
      </dgm:t>
    </dgm:pt>
    <dgm:pt modelId="{43E1C482-1927-4523-8177-11CD2C021397}">
      <dgm:prSet phldrT="[Texto]"/>
      <dgm:spPr/>
      <dgm:t>
        <a:bodyPr/>
        <a:lstStyle/>
        <a:p>
          <a:r>
            <a:rPr lang="es-ES" dirty="0"/>
            <a:t>Proyectos bien definidos en cuanto al alcance tienen una mayor probabilidad de éxito. La falta de claridad en el alcance puede llevar a objetivos poco claros, lo que dificulta la evaluación del éxito y el cumplimiento de los requisitos.</a:t>
          </a:r>
          <a:endParaRPr lang="es-CL" dirty="0"/>
        </a:p>
      </dgm:t>
    </dgm:pt>
    <dgm:pt modelId="{AEE876C7-B6C7-40BD-B5B7-D99843F3891D}" type="parTrans" cxnId="{F98DFA62-E9C8-4A9F-8AAD-62D3441C3173}">
      <dgm:prSet/>
      <dgm:spPr/>
      <dgm:t>
        <a:bodyPr/>
        <a:lstStyle/>
        <a:p>
          <a:endParaRPr lang="es-CL"/>
        </a:p>
      </dgm:t>
    </dgm:pt>
    <dgm:pt modelId="{C233A5B7-9D9C-4936-B452-6898C4A5D0B1}" type="sibTrans" cxnId="{F98DFA62-E9C8-4A9F-8AAD-62D3441C3173}">
      <dgm:prSet/>
      <dgm:spPr/>
      <dgm:t>
        <a:bodyPr/>
        <a:lstStyle/>
        <a:p>
          <a:endParaRPr lang="es-CL"/>
        </a:p>
      </dgm:t>
    </dgm:pt>
    <dgm:pt modelId="{028A567A-6A4B-4912-9C1F-D7BFEC06585F}">
      <dgm:prSet phldrT="[Texto]"/>
      <dgm:spPr/>
      <dgm:t>
        <a:bodyPr/>
        <a:lstStyle/>
        <a:p>
          <a:r>
            <a:rPr lang="es-ES" b="1" dirty="0"/>
            <a:t>Gestión de Riesgos</a:t>
          </a:r>
          <a:endParaRPr lang="es-CL" dirty="0"/>
        </a:p>
      </dgm:t>
    </dgm:pt>
    <dgm:pt modelId="{6DBFEF2A-8E13-4AAE-BF9B-8E555DA78107}" type="parTrans" cxnId="{4AA2A868-1F69-41BC-82D7-C40C5F914B25}">
      <dgm:prSet/>
      <dgm:spPr/>
      <dgm:t>
        <a:bodyPr/>
        <a:lstStyle/>
        <a:p>
          <a:endParaRPr lang="es-CL"/>
        </a:p>
      </dgm:t>
    </dgm:pt>
    <dgm:pt modelId="{8BD41C4C-063A-44D1-98B9-6A33D6B1F3B8}" type="sibTrans" cxnId="{4AA2A868-1F69-41BC-82D7-C40C5F914B25}">
      <dgm:prSet/>
      <dgm:spPr/>
      <dgm:t>
        <a:bodyPr/>
        <a:lstStyle/>
        <a:p>
          <a:endParaRPr lang="es-CL"/>
        </a:p>
      </dgm:t>
    </dgm:pt>
    <dgm:pt modelId="{19AF2453-CABC-4A24-A046-93720B550D82}">
      <dgm:prSet phldrT="[Texto]"/>
      <dgm:spPr/>
      <dgm:t>
        <a:bodyPr/>
        <a:lstStyle/>
        <a:p>
          <a:r>
            <a:rPr lang="es-ES" dirty="0"/>
            <a:t>Identificar el alcance ayuda en la identificación y gestión de riesgos potenciales. La comprensión clara de la problemática permite anticipar posibles desafíos y desarrollar estrategias para mitigar riesgos.</a:t>
          </a:r>
          <a:endParaRPr lang="es-CL" dirty="0"/>
        </a:p>
      </dgm:t>
    </dgm:pt>
    <dgm:pt modelId="{4B072D32-DEF3-4AAC-8B5F-48A01D7BB4A3}" type="parTrans" cxnId="{AA8EF461-7918-49BA-B960-16A1471BD47E}">
      <dgm:prSet/>
      <dgm:spPr/>
      <dgm:t>
        <a:bodyPr/>
        <a:lstStyle/>
        <a:p>
          <a:endParaRPr lang="es-CL"/>
        </a:p>
      </dgm:t>
    </dgm:pt>
    <dgm:pt modelId="{9F48C4A9-9FB7-4E7A-AA0C-64DF8F30D2CA}" type="sibTrans" cxnId="{AA8EF461-7918-49BA-B960-16A1471BD47E}">
      <dgm:prSet/>
      <dgm:spPr/>
      <dgm:t>
        <a:bodyPr/>
        <a:lstStyle/>
        <a:p>
          <a:endParaRPr lang="es-CL"/>
        </a:p>
      </dgm:t>
    </dgm:pt>
    <dgm:pt modelId="{9BE154D8-3D69-45E8-8DE2-BCA11D4910B3}">
      <dgm:prSet phldrT="[Texto]"/>
      <dgm:spPr/>
      <dgm:t>
        <a:bodyPr/>
        <a:lstStyle/>
        <a:p>
          <a:r>
            <a:rPr lang="es-ES" b="1" dirty="0"/>
            <a:t>Planificación Estratégica</a:t>
          </a:r>
          <a:endParaRPr lang="es-CL" dirty="0"/>
        </a:p>
      </dgm:t>
    </dgm:pt>
    <dgm:pt modelId="{19D779D6-8F58-4015-825C-C0073CD25D98}" type="parTrans" cxnId="{410E4D7D-4ACA-46D9-9A8E-5B60C9B007B4}">
      <dgm:prSet/>
      <dgm:spPr/>
      <dgm:t>
        <a:bodyPr/>
        <a:lstStyle/>
        <a:p>
          <a:endParaRPr lang="es-CL"/>
        </a:p>
      </dgm:t>
    </dgm:pt>
    <dgm:pt modelId="{A1154353-7177-4942-845D-6F0F2D20E714}" type="sibTrans" cxnId="{410E4D7D-4ACA-46D9-9A8E-5B60C9B007B4}">
      <dgm:prSet/>
      <dgm:spPr/>
      <dgm:t>
        <a:bodyPr/>
        <a:lstStyle/>
        <a:p>
          <a:endParaRPr lang="es-CL"/>
        </a:p>
      </dgm:t>
    </dgm:pt>
    <dgm:pt modelId="{EFCA5E96-0790-42C0-949E-644BD44B1819}">
      <dgm:prSet phldrT="[Texto]"/>
      <dgm:spPr/>
      <dgm:t>
        <a:bodyPr/>
        <a:lstStyle/>
        <a:p>
          <a:r>
            <a:rPr lang="es-ES" dirty="0"/>
            <a:t>La identificación temprana del alcance permite una mejor planificación estratégica. Se pueden establecer metas y objetivos realistas, lo que facilita la creación de un plan de trabajo estructurado y alcanzable.</a:t>
          </a:r>
          <a:endParaRPr lang="es-CL" dirty="0"/>
        </a:p>
      </dgm:t>
    </dgm:pt>
    <dgm:pt modelId="{D132CA49-9A13-4584-9CDC-9538275720AC}" type="parTrans" cxnId="{3807122F-8156-4458-AD57-14E68EF1C974}">
      <dgm:prSet/>
      <dgm:spPr/>
      <dgm:t>
        <a:bodyPr/>
        <a:lstStyle/>
        <a:p>
          <a:endParaRPr lang="es-CL"/>
        </a:p>
      </dgm:t>
    </dgm:pt>
    <dgm:pt modelId="{D2F98CBD-54D8-4979-9A8D-DCE2553CBDC3}" type="sibTrans" cxnId="{3807122F-8156-4458-AD57-14E68EF1C974}">
      <dgm:prSet/>
      <dgm:spPr/>
      <dgm:t>
        <a:bodyPr/>
        <a:lstStyle/>
        <a:p>
          <a:endParaRPr lang="es-CL"/>
        </a:p>
      </dgm:t>
    </dgm:pt>
    <dgm:pt modelId="{6924308D-D9F7-4AD8-8E34-D2860110F66E}">
      <dgm:prSet phldrT="[Texto]"/>
      <dgm:spPr/>
      <dgm:t>
        <a:bodyPr/>
        <a:lstStyle/>
        <a:p>
          <a:r>
            <a:rPr lang="es-ES" b="1" dirty="0"/>
            <a:t>Adaptabilidad a Cambios Controlados</a:t>
          </a:r>
          <a:endParaRPr lang="es-CL" dirty="0"/>
        </a:p>
      </dgm:t>
    </dgm:pt>
    <dgm:pt modelId="{C7635968-AE9C-4BE4-96E6-AA66AB38DE8C}" type="parTrans" cxnId="{A7008BBC-A278-431B-941D-3728D812F629}">
      <dgm:prSet/>
      <dgm:spPr/>
      <dgm:t>
        <a:bodyPr/>
        <a:lstStyle/>
        <a:p>
          <a:endParaRPr lang="es-CL"/>
        </a:p>
      </dgm:t>
    </dgm:pt>
    <dgm:pt modelId="{8EDF83AE-CA76-4811-9F63-E4256E334424}" type="sibTrans" cxnId="{A7008BBC-A278-431B-941D-3728D812F629}">
      <dgm:prSet/>
      <dgm:spPr/>
      <dgm:t>
        <a:bodyPr/>
        <a:lstStyle/>
        <a:p>
          <a:endParaRPr lang="es-CL"/>
        </a:p>
      </dgm:t>
    </dgm:pt>
    <dgm:pt modelId="{B8DA8D68-5A61-4F57-878A-EBCC34DAF98E}">
      <dgm:prSet phldrT="[Texto]"/>
      <dgm:spPr/>
      <dgm:t>
        <a:bodyPr/>
        <a:lstStyle/>
        <a:p>
          <a:r>
            <a:rPr lang="es-MX" dirty="0"/>
            <a:t>Un alcance bien definido facilita la adaptabilidad a cambios controlados. Cuando surgen ajustes o actualizaciones necesarias, es más fácil evaluar su impacto en el alcance y gestionar dichos cambios de manera organizada.</a:t>
          </a:r>
          <a:endParaRPr lang="es-CL"/>
        </a:p>
      </dgm:t>
    </dgm:pt>
    <dgm:pt modelId="{CFC636AB-8B88-46A8-8D2A-445FB05BA9E4}" type="parTrans" cxnId="{CDF70D98-BC1B-47B2-B115-04389722C80F}">
      <dgm:prSet/>
      <dgm:spPr/>
      <dgm:t>
        <a:bodyPr/>
        <a:lstStyle/>
        <a:p>
          <a:endParaRPr lang="es-CL"/>
        </a:p>
      </dgm:t>
    </dgm:pt>
    <dgm:pt modelId="{27150838-5212-486A-B5C3-3DF2B51B85E4}" type="sibTrans" cxnId="{CDF70D98-BC1B-47B2-B115-04389722C80F}">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D683654E-D203-4C0D-838C-0400F760B6CB}" type="pres">
      <dgm:prSet presAssocID="{BC2D78FD-EF9C-4BE6-8B04-6897F20EBF12}" presName="parentLin" presStyleCnt="0"/>
      <dgm:spPr/>
    </dgm:pt>
    <dgm:pt modelId="{BD15EA01-A0A7-4964-9CF9-0AF7F780146E}" type="pres">
      <dgm:prSet presAssocID="{BC2D78FD-EF9C-4BE6-8B04-6897F20EBF12}" presName="parentLeftMargin" presStyleLbl="node1" presStyleIdx="0" presStyleCnt="4"/>
      <dgm:spPr/>
      <dgm:t>
        <a:bodyPr/>
        <a:lstStyle/>
        <a:p>
          <a:endParaRPr lang="es-ES"/>
        </a:p>
      </dgm:t>
    </dgm:pt>
    <dgm:pt modelId="{794707DE-7F83-4326-AF28-C3A0BAAD1F24}" type="pres">
      <dgm:prSet presAssocID="{BC2D78FD-EF9C-4BE6-8B04-6897F20EBF12}" presName="parentText" presStyleLbl="node1" presStyleIdx="0" presStyleCnt="4">
        <dgm:presLayoutVars>
          <dgm:chMax val="0"/>
          <dgm:bulletEnabled val="1"/>
        </dgm:presLayoutVars>
      </dgm:prSet>
      <dgm:spPr/>
      <dgm:t>
        <a:bodyPr/>
        <a:lstStyle/>
        <a:p>
          <a:endParaRPr lang="es-ES"/>
        </a:p>
      </dgm:t>
    </dgm:pt>
    <dgm:pt modelId="{6CD4559C-975E-45C9-83AD-859B294A8F3C}" type="pres">
      <dgm:prSet presAssocID="{BC2D78FD-EF9C-4BE6-8B04-6897F20EBF12}" presName="negativeSpace" presStyleCnt="0"/>
      <dgm:spPr/>
    </dgm:pt>
    <dgm:pt modelId="{3785EF9A-D824-42A4-8A95-0987C1AA6133}" type="pres">
      <dgm:prSet presAssocID="{BC2D78FD-EF9C-4BE6-8B04-6897F20EBF12}" presName="childText" presStyleLbl="conFgAcc1" presStyleIdx="0" presStyleCnt="4">
        <dgm:presLayoutVars>
          <dgm:bulletEnabled val="1"/>
        </dgm:presLayoutVars>
      </dgm:prSet>
      <dgm:spPr/>
      <dgm:t>
        <a:bodyPr/>
        <a:lstStyle/>
        <a:p>
          <a:endParaRPr lang="es-ES"/>
        </a:p>
      </dgm:t>
    </dgm:pt>
    <dgm:pt modelId="{CDCB5BE3-A438-4FB5-9583-283450E146E9}" type="pres">
      <dgm:prSet presAssocID="{AC699EE3-6CCF-4CEF-842B-A7C062C2A982}" presName="spaceBetweenRectangles" presStyleCnt="0"/>
      <dgm:spPr/>
    </dgm:pt>
    <dgm:pt modelId="{B5367564-46EB-4DC6-9AAC-3541E8741145}" type="pres">
      <dgm:prSet presAssocID="{028A567A-6A4B-4912-9C1F-D7BFEC06585F}" presName="parentLin" presStyleCnt="0"/>
      <dgm:spPr/>
    </dgm:pt>
    <dgm:pt modelId="{1E45A6CB-9C59-4147-89D5-B481F74DC7CF}" type="pres">
      <dgm:prSet presAssocID="{028A567A-6A4B-4912-9C1F-D7BFEC06585F}" presName="parentLeftMargin" presStyleLbl="node1" presStyleIdx="0" presStyleCnt="4"/>
      <dgm:spPr/>
      <dgm:t>
        <a:bodyPr/>
        <a:lstStyle/>
        <a:p>
          <a:endParaRPr lang="es-ES"/>
        </a:p>
      </dgm:t>
    </dgm:pt>
    <dgm:pt modelId="{086FBB0A-46D3-448F-93AD-E55E427B24B4}" type="pres">
      <dgm:prSet presAssocID="{028A567A-6A4B-4912-9C1F-D7BFEC06585F}" presName="parentText" presStyleLbl="node1" presStyleIdx="1" presStyleCnt="4">
        <dgm:presLayoutVars>
          <dgm:chMax val="0"/>
          <dgm:bulletEnabled val="1"/>
        </dgm:presLayoutVars>
      </dgm:prSet>
      <dgm:spPr/>
      <dgm:t>
        <a:bodyPr/>
        <a:lstStyle/>
        <a:p>
          <a:endParaRPr lang="es-ES"/>
        </a:p>
      </dgm:t>
    </dgm:pt>
    <dgm:pt modelId="{C6FFA0C3-0C0D-4D60-9636-358631F6AD48}" type="pres">
      <dgm:prSet presAssocID="{028A567A-6A4B-4912-9C1F-D7BFEC06585F}" presName="negativeSpace" presStyleCnt="0"/>
      <dgm:spPr/>
    </dgm:pt>
    <dgm:pt modelId="{9A9F7944-CC7C-48EA-BB5A-7C7D21EC4768}" type="pres">
      <dgm:prSet presAssocID="{028A567A-6A4B-4912-9C1F-D7BFEC06585F}" presName="childText" presStyleLbl="conFgAcc1" presStyleIdx="1" presStyleCnt="4">
        <dgm:presLayoutVars>
          <dgm:bulletEnabled val="1"/>
        </dgm:presLayoutVars>
      </dgm:prSet>
      <dgm:spPr/>
      <dgm:t>
        <a:bodyPr/>
        <a:lstStyle/>
        <a:p>
          <a:endParaRPr lang="es-ES"/>
        </a:p>
      </dgm:t>
    </dgm:pt>
    <dgm:pt modelId="{7379FED6-AF24-4DE5-B347-8AC4FE1CC06C}" type="pres">
      <dgm:prSet presAssocID="{8BD41C4C-063A-44D1-98B9-6A33D6B1F3B8}" presName="spaceBetweenRectangles" presStyleCnt="0"/>
      <dgm:spPr/>
    </dgm:pt>
    <dgm:pt modelId="{48DE123A-BB72-4DE4-BA47-BED0BED97E11}" type="pres">
      <dgm:prSet presAssocID="{9BE154D8-3D69-45E8-8DE2-BCA11D4910B3}" presName="parentLin" presStyleCnt="0"/>
      <dgm:spPr/>
    </dgm:pt>
    <dgm:pt modelId="{28FA104A-57B4-455B-AA1E-3E1473AA75A2}" type="pres">
      <dgm:prSet presAssocID="{9BE154D8-3D69-45E8-8DE2-BCA11D4910B3}" presName="parentLeftMargin" presStyleLbl="node1" presStyleIdx="1" presStyleCnt="4"/>
      <dgm:spPr/>
      <dgm:t>
        <a:bodyPr/>
        <a:lstStyle/>
        <a:p>
          <a:endParaRPr lang="es-ES"/>
        </a:p>
      </dgm:t>
    </dgm:pt>
    <dgm:pt modelId="{C0C62482-EA1C-4470-9CBD-44E8962D6229}" type="pres">
      <dgm:prSet presAssocID="{9BE154D8-3D69-45E8-8DE2-BCA11D4910B3}" presName="parentText" presStyleLbl="node1" presStyleIdx="2" presStyleCnt="4">
        <dgm:presLayoutVars>
          <dgm:chMax val="0"/>
          <dgm:bulletEnabled val="1"/>
        </dgm:presLayoutVars>
      </dgm:prSet>
      <dgm:spPr/>
      <dgm:t>
        <a:bodyPr/>
        <a:lstStyle/>
        <a:p>
          <a:endParaRPr lang="es-ES"/>
        </a:p>
      </dgm:t>
    </dgm:pt>
    <dgm:pt modelId="{B5748D26-F08B-4280-88A9-7F10C5CE2588}" type="pres">
      <dgm:prSet presAssocID="{9BE154D8-3D69-45E8-8DE2-BCA11D4910B3}" presName="negativeSpace" presStyleCnt="0"/>
      <dgm:spPr/>
    </dgm:pt>
    <dgm:pt modelId="{2D5414B8-BFA2-4E36-886F-70781CC5B194}" type="pres">
      <dgm:prSet presAssocID="{9BE154D8-3D69-45E8-8DE2-BCA11D4910B3}" presName="childText" presStyleLbl="conFgAcc1" presStyleIdx="2" presStyleCnt="4">
        <dgm:presLayoutVars>
          <dgm:bulletEnabled val="1"/>
        </dgm:presLayoutVars>
      </dgm:prSet>
      <dgm:spPr/>
      <dgm:t>
        <a:bodyPr/>
        <a:lstStyle/>
        <a:p>
          <a:endParaRPr lang="es-ES"/>
        </a:p>
      </dgm:t>
    </dgm:pt>
    <dgm:pt modelId="{1275C2BB-D5FD-41BF-BB14-A4EAA46D0675}" type="pres">
      <dgm:prSet presAssocID="{A1154353-7177-4942-845D-6F0F2D20E714}" presName="spaceBetweenRectangles" presStyleCnt="0"/>
      <dgm:spPr/>
    </dgm:pt>
    <dgm:pt modelId="{A481E422-7300-48DB-84DD-DF3443474D47}" type="pres">
      <dgm:prSet presAssocID="{6924308D-D9F7-4AD8-8E34-D2860110F66E}" presName="parentLin" presStyleCnt="0"/>
      <dgm:spPr/>
    </dgm:pt>
    <dgm:pt modelId="{28EFCEC4-83E2-4765-8BC3-399B455F427A}" type="pres">
      <dgm:prSet presAssocID="{6924308D-D9F7-4AD8-8E34-D2860110F66E}" presName="parentLeftMargin" presStyleLbl="node1" presStyleIdx="2" presStyleCnt="4"/>
      <dgm:spPr/>
      <dgm:t>
        <a:bodyPr/>
        <a:lstStyle/>
        <a:p>
          <a:endParaRPr lang="es-ES"/>
        </a:p>
      </dgm:t>
    </dgm:pt>
    <dgm:pt modelId="{AFDF4C9B-D811-4586-9610-3C9286D242C2}" type="pres">
      <dgm:prSet presAssocID="{6924308D-D9F7-4AD8-8E34-D2860110F66E}" presName="parentText" presStyleLbl="node1" presStyleIdx="3" presStyleCnt="4">
        <dgm:presLayoutVars>
          <dgm:chMax val="0"/>
          <dgm:bulletEnabled val="1"/>
        </dgm:presLayoutVars>
      </dgm:prSet>
      <dgm:spPr/>
      <dgm:t>
        <a:bodyPr/>
        <a:lstStyle/>
        <a:p>
          <a:endParaRPr lang="es-ES"/>
        </a:p>
      </dgm:t>
    </dgm:pt>
    <dgm:pt modelId="{15ED2F12-EFA3-445A-8D4E-154468FBB21A}" type="pres">
      <dgm:prSet presAssocID="{6924308D-D9F7-4AD8-8E34-D2860110F66E}" presName="negativeSpace" presStyleCnt="0"/>
      <dgm:spPr/>
    </dgm:pt>
    <dgm:pt modelId="{4050ACE3-2572-4AB5-AC1B-5E1396C85288}" type="pres">
      <dgm:prSet presAssocID="{6924308D-D9F7-4AD8-8E34-D2860110F66E}" presName="childText" presStyleLbl="conFgAcc1" presStyleIdx="3" presStyleCnt="4">
        <dgm:presLayoutVars>
          <dgm:bulletEnabled val="1"/>
        </dgm:presLayoutVars>
      </dgm:prSet>
      <dgm:spPr/>
      <dgm:t>
        <a:bodyPr/>
        <a:lstStyle/>
        <a:p>
          <a:endParaRPr lang="es-ES"/>
        </a:p>
      </dgm:t>
    </dgm:pt>
  </dgm:ptLst>
  <dgm:cxnLst>
    <dgm:cxn modelId="{7A32507E-3F78-46D7-81D9-7246E8D94F12}" type="presOf" srcId="{19AF2453-CABC-4A24-A046-93720B550D82}" destId="{9A9F7944-CC7C-48EA-BB5A-7C7D21EC4768}" srcOrd="0" destOrd="0" presId="urn:microsoft.com/office/officeart/2005/8/layout/list1"/>
    <dgm:cxn modelId="{AA8EF461-7918-49BA-B960-16A1471BD47E}" srcId="{028A567A-6A4B-4912-9C1F-D7BFEC06585F}" destId="{19AF2453-CABC-4A24-A046-93720B550D82}" srcOrd="0" destOrd="0" parTransId="{4B072D32-DEF3-4AAC-8B5F-48A01D7BB4A3}" sibTransId="{9F48C4A9-9FB7-4E7A-AA0C-64DF8F30D2CA}"/>
    <dgm:cxn modelId="{410E4D7D-4ACA-46D9-9A8E-5B60C9B007B4}" srcId="{3B34C234-2C03-4ECD-9F2B-443B94018D66}" destId="{9BE154D8-3D69-45E8-8DE2-BCA11D4910B3}" srcOrd="2" destOrd="0" parTransId="{19D779D6-8F58-4015-825C-C0073CD25D98}" sibTransId="{A1154353-7177-4942-845D-6F0F2D20E714}"/>
    <dgm:cxn modelId="{A89C3ADE-09A2-4845-98BA-2673B77E2A65}" type="presOf" srcId="{9BE154D8-3D69-45E8-8DE2-BCA11D4910B3}" destId="{28FA104A-57B4-455B-AA1E-3E1473AA75A2}" srcOrd="0" destOrd="0" presId="urn:microsoft.com/office/officeart/2005/8/layout/list1"/>
    <dgm:cxn modelId="{C83148D8-68DF-46A8-9E6E-6CA09A720418}" type="presOf" srcId="{6924308D-D9F7-4AD8-8E34-D2860110F66E}" destId="{AFDF4C9B-D811-4586-9610-3C9286D242C2}" srcOrd="1" destOrd="0" presId="urn:microsoft.com/office/officeart/2005/8/layout/list1"/>
    <dgm:cxn modelId="{A21B4F38-16AA-4BE9-BB19-5233E4849265}" type="presOf" srcId="{3B34C234-2C03-4ECD-9F2B-443B94018D66}" destId="{714FCB37-8317-470A-AD35-2C235EA9CBEE}" srcOrd="0" destOrd="0" presId="urn:microsoft.com/office/officeart/2005/8/layout/list1"/>
    <dgm:cxn modelId="{49C8117C-A68E-4542-AC9F-1F71E250C60A}" type="presOf" srcId="{B8DA8D68-5A61-4F57-878A-EBCC34DAF98E}" destId="{4050ACE3-2572-4AB5-AC1B-5E1396C85288}" srcOrd="0" destOrd="0" presId="urn:microsoft.com/office/officeart/2005/8/layout/list1"/>
    <dgm:cxn modelId="{F98DFA62-E9C8-4A9F-8AAD-62D3441C3173}" srcId="{BC2D78FD-EF9C-4BE6-8B04-6897F20EBF12}" destId="{43E1C482-1927-4523-8177-11CD2C021397}" srcOrd="0" destOrd="0" parTransId="{AEE876C7-B6C7-40BD-B5B7-D99843F3891D}" sibTransId="{C233A5B7-9D9C-4936-B452-6898C4A5D0B1}"/>
    <dgm:cxn modelId="{BADA424D-DCD3-4F89-9CC2-231FA7BD7650}" type="presOf" srcId="{EFCA5E96-0790-42C0-949E-644BD44B1819}" destId="{2D5414B8-BFA2-4E36-886F-70781CC5B194}" srcOrd="0" destOrd="0" presId="urn:microsoft.com/office/officeart/2005/8/layout/list1"/>
    <dgm:cxn modelId="{A7008BBC-A278-431B-941D-3728D812F629}" srcId="{3B34C234-2C03-4ECD-9F2B-443B94018D66}" destId="{6924308D-D9F7-4AD8-8E34-D2860110F66E}" srcOrd="3" destOrd="0" parTransId="{C7635968-AE9C-4BE4-96E6-AA66AB38DE8C}" sibTransId="{8EDF83AE-CA76-4811-9F63-E4256E334424}"/>
    <dgm:cxn modelId="{8260EC4E-CE91-402F-BB8F-3C425190E572}" type="presOf" srcId="{028A567A-6A4B-4912-9C1F-D7BFEC06585F}" destId="{1E45A6CB-9C59-4147-89D5-B481F74DC7CF}" srcOrd="0" destOrd="0" presId="urn:microsoft.com/office/officeart/2005/8/layout/list1"/>
    <dgm:cxn modelId="{05B7B1F2-EF07-48AF-AA6E-4DCE4F48022A}" type="presOf" srcId="{9BE154D8-3D69-45E8-8DE2-BCA11D4910B3}" destId="{C0C62482-EA1C-4470-9CBD-44E8962D6229}" srcOrd="1" destOrd="0" presId="urn:microsoft.com/office/officeart/2005/8/layout/list1"/>
    <dgm:cxn modelId="{4AA2A868-1F69-41BC-82D7-C40C5F914B25}" srcId="{3B34C234-2C03-4ECD-9F2B-443B94018D66}" destId="{028A567A-6A4B-4912-9C1F-D7BFEC06585F}" srcOrd="1" destOrd="0" parTransId="{6DBFEF2A-8E13-4AAE-BF9B-8E555DA78107}" sibTransId="{8BD41C4C-063A-44D1-98B9-6A33D6B1F3B8}"/>
    <dgm:cxn modelId="{3807122F-8156-4458-AD57-14E68EF1C974}" srcId="{9BE154D8-3D69-45E8-8DE2-BCA11D4910B3}" destId="{EFCA5E96-0790-42C0-949E-644BD44B1819}" srcOrd="0" destOrd="0" parTransId="{D132CA49-9A13-4584-9CDC-9538275720AC}" sibTransId="{D2F98CBD-54D8-4979-9A8D-DCE2553CBDC3}"/>
    <dgm:cxn modelId="{0AC894A9-A3A0-4D77-8477-865278E70465}" srcId="{3B34C234-2C03-4ECD-9F2B-443B94018D66}" destId="{BC2D78FD-EF9C-4BE6-8B04-6897F20EBF12}" srcOrd="0" destOrd="0" parTransId="{B24A80FB-B292-41ED-B671-9E19B52F8CF7}" sibTransId="{AC699EE3-6CCF-4CEF-842B-A7C062C2A982}"/>
    <dgm:cxn modelId="{A5095B1D-8964-47B2-9679-CFBE3BE4C32E}" type="presOf" srcId="{BC2D78FD-EF9C-4BE6-8B04-6897F20EBF12}" destId="{794707DE-7F83-4326-AF28-C3A0BAAD1F24}" srcOrd="1" destOrd="0" presId="urn:microsoft.com/office/officeart/2005/8/layout/list1"/>
    <dgm:cxn modelId="{01C95242-A2E2-4D38-9A1E-AD7DF856B7F7}" type="presOf" srcId="{BC2D78FD-EF9C-4BE6-8B04-6897F20EBF12}" destId="{BD15EA01-A0A7-4964-9CF9-0AF7F780146E}" srcOrd="0" destOrd="0" presId="urn:microsoft.com/office/officeart/2005/8/layout/list1"/>
    <dgm:cxn modelId="{8773AC2B-2A5E-486E-A921-F0249280DF60}" type="presOf" srcId="{028A567A-6A4B-4912-9C1F-D7BFEC06585F}" destId="{086FBB0A-46D3-448F-93AD-E55E427B24B4}" srcOrd="1" destOrd="0" presId="urn:microsoft.com/office/officeart/2005/8/layout/list1"/>
    <dgm:cxn modelId="{CDF70D98-BC1B-47B2-B115-04389722C80F}" srcId="{6924308D-D9F7-4AD8-8E34-D2860110F66E}" destId="{B8DA8D68-5A61-4F57-878A-EBCC34DAF98E}" srcOrd="0" destOrd="0" parTransId="{CFC636AB-8B88-46A8-8D2A-445FB05BA9E4}" sibTransId="{27150838-5212-486A-B5C3-3DF2B51B85E4}"/>
    <dgm:cxn modelId="{E8B0D852-8493-4619-A072-6339CD13EE97}" type="presOf" srcId="{6924308D-D9F7-4AD8-8E34-D2860110F66E}" destId="{28EFCEC4-83E2-4765-8BC3-399B455F427A}" srcOrd="0" destOrd="0" presId="urn:microsoft.com/office/officeart/2005/8/layout/list1"/>
    <dgm:cxn modelId="{2496ADAD-B5D2-4D0F-A38B-374C9965DDEB}" type="presOf" srcId="{43E1C482-1927-4523-8177-11CD2C021397}" destId="{3785EF9A-D824-42A4-8A95-0987C1AA6133}" srcOrd="0" destOrd="0" presId="urn:microsoft.com/office/officeart/2005/8/layout/list1"/>
    <dgm:cxn modelId="{67874A34-9D07-4FB9-82BB-E196B2A4159B}" type="presParOf" srcId="{714FCB37-8317-470A-AD35-2C235EA9CBEE}" destId="{D683654E-D203-4C0D-838C-0400F760B6CB}" srcOrd="0" destOrd="0" presId="urn:microsoft.com/office/officeart/2005/8/layout/list1"/>
    <dgm:cxn modelId="{DB4EA25C-4239-47F1-8658-D43C2F33CF2E}" type="presParOf" srcId="{D683654E-D203-4C0D-838C-0400F760B6CB}" destId="{BD15EA01-A0A7-4964-9CF9-0AF7F780146E}" srcOrd="0" destOrd="0" presId="urn:microsoft.com/office/officeart/2005/8/layout/list1"/>
    <dgm:cxn modelId="{B16A6EAB-31A2-485D-8DC5-4437955CEAE7}" type="presParOf" srcId="{D683654E-D203-4C0D-838C-0400F760B6CB}" destId="{794707DE-7F83-4326-AF28-C3A0BAAD1F24}" srcOrd="1" destOrd="0" presId="urn:microsoft.com/office/officeart/2005/8/layout/list1"/>
    <dgm:cxn modelId="{74D65EB1-7800-40FA-AFC9-3677E625FE2F}" type="presParOf" srcId="{714FCB37-8317-470A-AD35-2C235EA9CBEE}" destId="{6CD4559C-975E-45C9-83AD-859B294A8F3C}" srcOrd="1" destOrd="0" presId="urn:microsoft.com/office/officeart/2005/8/layout/list1"/>
    <dgm:cxn modelId="{13BAC7D1-DB9D-4BA4-BB3B-2DCDA50461A3}" type="presParOf" srcId="{714FCB37-8317-470A-AD35-2C235EA9CBEE}" destId="{3785EF9A-D824-42A4-8A95-0987C1AA6133}" srcOrd="2" destOrd="0" presId="urn:microsoft.com/office/officeart/2005/8/layout/list1"/>
    <dgm:cxn modelId="{6ED532FC-582D-4B1B-BF3B-34EAA717663A}" type="presParOf" srcId="{714FCB37-8317-470A-AD35-2C235EA9CBEE}" destId="{CDCB5BE3-A438-4FB5-9583-283450E146E9}" srcOrd="3" destOrd="0" presId="urn:microsoft.com/office/officeart/2005/8/layout/list1"/>
    <dgm:cxn modelId="{B5FFA76A-867B-45A2-B078-45F3D63A49B0}" type="presParOf" srcId="{714FCB37-8317-470A-AD35-2C235EA9CBEE}" destId="{B5367564-46EB-4DC6-9AAC-3541E8741145}" srcOrd="4" destOrd="0" presId="urn:microsoft.com/office/officeart/2005/8/layout/list1"/>
    <dgm:cxn modelId="{2B2C1ADC-D330-4D04-B9E8-DEB8F21D6F0B}" type="presParOf" srcId="{B5367564-46EB-4DC6-9AAC-3541E8741145}" destId="{1E45A6CB-9C59-4147-89D5-B481F74DC7CF}" srcOrd="0" destOrd="0" presId="urn:microsoft.com/office/officeart/2005/8/layout/list1"/>
    <dgm:cxn modelId="{00D8498B-EE23-4617-B0FA-BD9F69CDD120}" type="presParOf" srcId="{B5367564-46EB-4DC6-9AAC-3541E8741145}" destId="{086FBB0A-46D3-448F-93AD-E55E427B24B4}" srcOrd="1" destOrd="0" presId="urn:microsoft.com/office/officeart/2005/8/layout/list1"/>
    <dgm:cxn modelId="{BB139B92-C003-48B4-834D-3FC2345F640B}" type="presParOf" srcId="{714FCB37-8317-470A-AD35-2C235EA9CBEE}" destId="{C6FFA0C3-0C0D-4D60-9636-358631F6AD48}" srcOrd="5" destOrd="0" presId="urn:microsoft.com/office/officeart/2005/8/layout/list1"/>
    <dgm:cxn modelId="{3A79C8FE-34D3-4C5F-9D8A-55571B38C9DD}" type="presParOf" srcId="{714FCB37-8317-470A-AD35-2C235EA9CBEE}" destId="{9A9F7944-CC7C-48EA-BB5A-7C7D21EC4768}" srcOrd="6" destOrd="0" presId="urn:microsoft.com/office/officeart/2005/8/layout/list1"/>
    <dgm:cxn modelId="{E260CC1C-A00C-4124-8D86-806E56965C0A}" type="presParOf" srcId="{714FCB37-8317-470A-AD35-2C235EA9CBEE}" destId="{7379FED6-AF24-4DE5-B347-8AC4FE1CC06C}" srcOrd="7" destOrd="0" presId="urn:microsoft.com/office/officeart/2005/8/layout/list1"/>
    <dgm:cxn modelId="{829EF733-6130-4556-952C-663F965D361C}" type="presParOf" srcId="{714FCB37-8317-470A-AD35-2C235EA9CBEE}" destId="{48DE123A-BB72-4DE4-BA47-BED0BED97E11}" srcOrd="8" destOrd="0" presId="urn:microsoft.com/office/officeart/2005/8/layout/list1"/>
    <dgm:cxn modelId="{62FB34DA-3030-43EE-9E63-8550EB0AB34D}" type="presParOf" srcId="{48DE123A-BB72-4DE4-BA47-BED0BED97E11}" destId="{28FA104A-57B4-455B-AA1E-3E1473AA75A2}" srcOrd="0" destOrd="0" presId="urn:microsoft.com/office/officeart/2005/8/layout/list1"/>
    <dgm:cxn modelId="{CF714B11-0FA7-4F6F-B2AC-2CED0B42FC68}" type="presParOf" srcId="{48DE123A-BB72-4DE4-BA47-BED0BED97E11}" destId="{C0C62482-EA1C-4470-9CBD-44E8962D6229}" srcOrd="1" destOrd="0" presId="urn:microsoft.com/office/officeart/2005/8/layout/list1"/>
    <dgm:cxn modelId="{DF10ABBC-6B2B-405C-9DF6-29FA294DC5EC}" type="presParOf" srcId="{714FCB37-8317-470A-AD35-2C235EA9CBEE}" destId="{B5748D26-F08B-4280-88A9-7F10C5CE2588}" srcOrd="9" destOrd="0" presId="urn:microsoft.com/office/officeart/2005/8/layout/list1"/>
    <dgm:cxn modelId="{45C5B96C-5D65-4E4B-A64D-8C57D520F5A2}" type="presParOf" srcId="{714FCB37-8317-470A-AD35-2C235EA9CBEE}" destId="{2D5414B8-BFA2-4E36-886F-70781CC5B194}" srcOrd="10" destOrd="0" presId="urn:microsoft.com/office/officeart/2005/8/layout/list1"/>
    <dgm:cxn modelId="{FB8A3881-8D05-46CC-88CD-1919F7B6FA3E}" type="presParOf" srcId="{714FCB37-8317-470A-AD35-2C235EA9CBEE}" destId="{1275C2BB-D5FD-41BF-BB14-A4EAA46D0675}" srcOrd="11" destOrd="0" presId="urn:microsoft.com/office/officeart/2005/8/layout/list1"/>
    <dgm:cxn modelId="{0525CAE2-143A-45FA-A632-2D2F765C7558}" type="presParOf" srcId="{714FCB37-8317-470A-AD35-2C235EA9CBEE}" destId="{A481E422-7300-48DB-84DD-DF3443474D47}" srcOrd="12" destOrd="0" presId="urn:microsoft.com/office/officeart/2005/8/layout/list1"/>
    <dgm:cxn modelId="{495C811E-148D-4759-BAE2-8CF04045E910}" type="presParOf" srcId="{A481E422-7300-48DB-84DD-DF3443474D47}" destId="{28EFCEC4-83E2-4765-8BC3-399B455F427A}" srcOrd="0" destOrd="0" presId="urn:microsoft.com/office/officeart/2005/8/layout/list1"/>
    <dgm:cxn modelId="{35574213-B260-43F2-ADA9-0AFBE3600371}" type="presParOf" srcId="{A481E422-7300-48DB-84DD-DF3443474D47}" destId="{AFDF4C9B-D811-4586-9610-3C9286D242C2}" srcOrd="1" destOrd="0" presId="urn:microsoft.com/office/officeart/2005/8/layout/list1"/>
    <dgm:cxn modelId="{8EA56571-9079-47AC-B67D-49593C6D5EF0}" type="presParOf" srcId="{714FCB37-8317-470A-AD35-2C235EA9CBEE}" destId="{15ED2F12-EFA3-445A-8D4E-154468FBB21A}" srcOrd="13" destOrd="0" presId="urn:microsoft.com/office/officeart/2005/8/layout/list1"/>
    <dgm:cxn modelId="{2CA2A2DF-AA46-484D-BF3A-81B1BF9DF8DC}" type="presParOf" srcId="{714FCB37-8317-470A-AD35-2C235EA9CBEE}" destId="{4050ACE3-2572-4AB5-AC1B-5E1396C8528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BC2D78FD-EF9C-4BE6-8B04-6897F20EBF12}">
      <dgm:prSet phldrT="[Texto]"/>
      <dgm:spPr/>
      <dgm:t>
        <a:bodyPr/>
        <a:lstStyle/>
        <a:p>
          <a:r>
            <a:rPr lang="es-ES" b="1" dirty="0"/>
            <a:t>Tipos de Variables</a:t>
          </a:r>
          <a:endParaRPr lang="es-CL" dirty="0"/>
        </a:p>
      </dgm:t>
    </dgm:pt>
    <dgm:pt modelId="{B24A80FB-B292-41ED-B671-9E19B52F8CF7}" type="parTrans" cxnId="{0AC894A9-A3A0-4D77-8477-865278E70465}">
      <dgm:prSet/>
      <dgm:spPr/>
      <dgm:t>
        <a:bodyPr/>
        <a:lstStyle/>
        <a:p>
          <a:endParaRPr lang="es-CL"/>
        </a:p>
      </dgm:t>
    </dgm:pt>
    <dgm:pt modelId="{AC699EE3-6CCF-4CEF-842B-A7C062C2A982}" type="sibTrans" cxnId="{0AC894A9-A3A0-4D77-8477-865278E70465}">
      <dgm:prSet/>
      <dgm:spPr/>
      <dgm:t>
        <a:bodyPr/>
        <a:lstStyle/>
        <a:p>
          <a:endParaRPr lang="es-CL"/>
        </a:p>
      </dgm:t>
    </dgm:pt>
    <dgm:pt modelId="{9F5BDCEC-E388-4EC8-8675-881F0E77C63D}">
      <dgm:prSet/>
      <dgm:spPr/>
      <dgm:t>
        <a:bodyPr/>
        <a:lstStyle/>
        <a:p>
          <a:pPr>
            <a:buFont typeface="Symbol" panose="05050102010706020507" pitchFamily="18" charset="2"/>
            <a:buChar char=""/>
          </a:pPr>
          <a:r>
            <a:rPr lang="es-ES" b="1" dirty="0"/>
            <a:t>Datos Sensibles y Críticos</a:t>
          </a:r>
          <a:endParaRPr lang="es-CL" dirty="0"/>
        </a:p>
      </dgm:t>
    </dgm:pt>
    <dgm:pt modelId="{C333CBF8-5C44-42BF-8718-EBEB8C56FA4A}" type="parTrans" cxnId="{53C3FD62-374B-4A70-A15C-2083A6E1CA97}">
      <dgm:prSet/>
      <dgm:spPr/>
      <dgm:t>
        <a:bodyPr/>
        <a:lstStyle/>
        <a:p>
          <a:endParaRPr lang="es-CL"/>
        </a:p>
      </dgm:t>
    </dgm:pt>
    <dgm:pt modelId="{9CF35C52-7E64-4AE5-98F8-94CB422CB3FB}" type="sibTrans" cxnId="{53C3FD62-374B-4A70-A15C-2083A6E1CA97}">
      <dgm:prSet/>
      <dgm:spPr/>
      <dgm:t>
        <a:bodyPr/>
        <a:lstStyle/>
        <a:p>
          <a:endParaRPr lang="es-CL"/>
        </a:p>
      </dgm:t>
    </dgm:pt>
    <dgm:pt modelId="{BD0311B4-5065-4942-82D3-CAC6B960B25D}">
      <dgm:prSet phldrT="[Texto]"/>
      <dgm:spPr/>
      <dgm:t>
        <a:bodyPr/>
        <a:lstStyle/>
        <a:p>
          <a:r>
            <a:rPr lang="es-ES" dirty="0"/>
            <a:t>Es fundamental identificar los diferentes tipos de variables que pueden influir en la problemática. Esto incluye variables de entrada, de estado y de salida, cada una con su propio impacto en la resolución del problema.</a:t>
          </a:r>
          <a:endParaRPr lang="es-CL" dirty="0"/>
        </a:p>
      </dgm:t>
    </dgm:pt>
    <dgm:pt modelId="{DE83C107-F4CE-4ED0-837A-A939BF22451C}" type="parTrans" cxnId="{A29CDE10-4DFD-49DF-BF6D-59295D4B9969}">
      <dgm:prSet/>
      <dgm:spPr/>
      <dgm:t>
        <a:bodyPr/>
        <a:lstStyle/>
        <a:p>
          <a:endParaRPr lang="es-CL"/>
        </a:p>
      </dgm:t>
    </dgm:pt>
    <dgm:pt modelId="{B23BBC01-0423-4F72-98A6-C32B96AAB718}" type="sibTrans" cxnId="{A29CDE10-4DFD-49DF-BF6D-59295D4B9969}">
      <dgm:prSet/>
      <dgm:spPr/>
      <dgm:t>
        <a:bodyPr/>
        <a:lstStyle/>
        <a:p>
          <a:endParaRPr lang="es-CL"/>
        </a:p>
      </dgm:t>
    </dgm:pt>
    <dgm:pt modelId="{7BDBFFF3-A3D0-4398-A230-11A5C0FE56D1}">
      <dgm:prSet/>
      <dgm:spPr/>
      <dgm:t>
        <a:bodyPr/>
        <a:lstStyle/>
        <a:p>
          <a:pPr>
            <a:buFont typeface="Symbol" panose="05050102010706020507" pitchFamily="18" charset="2"/>
            <a:buChar char=""/>
          </a:pPr>
          <a:r>
            <a:rPr lang="es-ES" dirty="0"/>
            <a:t>Al definir el alcance, es imperativo identificar y proteger datos sensibles o críticos. La seguridad de la información es una consideración primordial para evitar vulnerabilidades y riesgos asociados con el manejo de datos confidenciales.</a:t>
          </a:r>
          <a:endParaRPr lang="es-CL" dirty="0"/>
        </a:p>
      </dgm:t>
    </dgm:pt>
    <dgm:pt modelId="{28A4B06E-C6F6-49F2-8B66-30AF9E29EC0B}" type="parTrans" cxnId="{2D700F1F-6C8E-4B3B-9813-6E9948963C25}">
      <dgm:prSet/>
      <dgm:spPr/>
      <dgm:t>
        <a:bodyPr/>
        <a:lstStyle/>
        <a:p>
          <a:endParaRPr lang="es-CL"/>
        </a:p>
      </dgm:t>
    </dgm:pt>
    <dgm:pt modelId="{4224427C-D97B-4200-8A42-0F4AC447A15C}" type="sibTrans" cxnId="{2D700F1F-6C8E-4B3B-9813-6E9948963C25}">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D683654E-D203-4C0D-838C-0400F760B6CB}" type="pres">
      <dgm:prSet presAssocID="{BC2D78FD-EF9C-4BE6-8B04-6897F20EBF12}" presName="parentLin" presStyleCnt="0"/>
      <dgm:spPr/>
    </dgm:pt>
    <dgm:pt modelId="{BD15EA01-A0A7-4964-9CF9-0AF7F780146E}" type="pres">
      <dgm:prSet presAssocID="{BC2D78FD-EF9C-4BE6-8B04-6897F20EBF12}" presName="parentLeftMargin" presStyleLbl="node1" presStyleIdx="0" presStyleCnt="2"/>
      <dgm:spPr/>
      <dgm:t>
        <a:bodyPr/>
        <a:lstStyle/>
        <a:p>
          <a:endParaRPr lang="es-ES"/>
        </a:p>
      </dgm:t>
    </dgm:pt>
    <dgm:pt modelId="{794707DE-7F83-4326-AF28-C3A0BAAD1F24}" type="pres">
      <dgm:prSet presAssocID="{BC2D78FD-EF9C-4BE6-8B04-6897F20EBF12}" presName="parentText" presStyleLbl="node1" presStyleIdx="0" presStyleCnt="2">
        <dgm:presLayoutVars>
          <dgm:chMax val="0"/>
          <dgm:bulletEnabled val="1"/>
        </dgm:presLayoutVars>
      </dgm:prSet>
      <dgm:spPr/>
      <dgm:t>
        <a:bodyPr/>
        <a:lstStyle/>
        <a:p>
          <a:endParaRPr lang="es-ES"/>
        </a:p>
      </dgm:t>
    </dgm:pt>
    <dgm:pt modelId="{6CD4559C-975E-45C9-83AD-859B294A8F3C}" type="pres">
      <dgm:prSet presAssocID="{BC2D78FD-EF9C-4BE6-8B04-6897F20EBF12}" presName="negativeSpace" presStyleCnt="0"/>
      <dgm:spPr/>
    </dgm:pt>
    <dgm:pt modelId="{3785EF9A-D824-42A4-8A95-0987C1AA6133}" type="pres">
      <dgm:prSet presAssocID="{BC2D78FD-EF9C-4BE6-8B04-6897F20EBF12}" presName="childText" presStyleLbl="conFgAcc1" presStyleIdx="0" presStyleCnt="2">
        <dgm:presLayoutVars>
          <dgm:bulletEnabled val="1"/>
        </dgm:presLayoutVars>
      </dgm:prSet>
      <dgm:spPr/>
      <dgm:t>
        <a:bodyPr/>
        <a:lstStyle/>
        <a:p>
          <a:endParaRPr lang="es-ES"/>
        </a:p>
      </dgm:t>
    </dgm:pt>
    <dgm:pt modelId="{CDCB5BE3-A438-4FB5-9583-283450E146E9}" type="pres">
      <dgm:prSet presAssocID="{AC699EE3-6CCF-4CEF-842B-A7C062C2A982}" presName="spaceBetweenRectangles" presStyleCnt="0"/>
      <dgm:spPr/>
    </dgm:pt>
    <dgm:pt modelId="{1B3F703C-D435-46D7-BE16-8A27FC482E0F}" type="pres">
      <dgm:prSet presAssocID="{9F5BDCEC-E388-4EC8-8675-881F0E77C63D}" presName="parentLin" presStyleCnt="0"/>
      <dgm:spPr/>
    </dgm:pt>
    <dgm:pt modelId="{F51E08DB-07B7-4BB6-8675-B4F597F7FE7B}" type="pres">
      <dgm:prSet presAssocID="{9F5BDCEC-E388-4EC8-8675-881F0E77C63D}" presName="parentLeftMargin" presStyleLbl="node1" presStyleIdx="0" presStyleCnt="2"/>
      <dgm:spPr/>
      <dgm:t>
        <a:bodyPr/>
        <a:lstStyle/>
        <a:p>
          <a:endParaRPr lang="es-ES"/>
        </a:p>
      </dgm:t>
    </dgm:pt>
    <dgm:pt modelId="{17E38ABB-1245-4D5F-AB1F-516A1265E6D6}" type="pres">
      <dgm:prSet presAssocID="{9F5BDCEC-E388-4EC8-8675-881F0E77C63D}" presName="parentText" presStyleLbl="node1" presStyleIdx="1" presStyleCnt="2">
        <dgm:presLayoutVars>
          <dgm:chMax val="0"/>
          <dgm:bulletEnabled val="1"/>
        </dgm:presLayoutVars>
      </dgm:prSet>
      <dgm:spPr/>
      <dgm:t>
        <a:bodyPr/>
        <a:lstStyle/>
        <a:p>
          <a:endParaRPr lang="es-ES"/>
        </a:p>
      </dgm:t>
    </dgm:pt>
    <dgm:pt modelId="{FF42458F-B380-49DC-9396-E0EB3433F7EC}" type="pres">
      <dgm:prSet presAssocID="{9F5BDCEC-E388-4EC8-8675-881F0E77C63D}" presName="negativeSpace" presStyleCnt="0"/>
      <dgm:spPr/>
    </dgm:pt>
    <dgm:pt modelId="{EDBD7E61-5D66-4891-868B-12BD4A16694B}" type="pres">
      <dgm:prSet presAssocID="{9F5BDCEC-E388-4EC8-8675-881F0E77C63D}" presName="childText" presStyleLbl="conFgAcc1" presStyleIdx="1" presStyleCnt="2">
        <dgm:presLayoutVars>
          <dgm:bulletEnabled val="1"/>
        </dgm:presLayoutVars>
      </dgm:prSet>
      <dgm:spPr/>
      <dgm:t>
        <a:bodyPr/>
        <a:lstStyle/>
        <a:p>
          <a:endParaRPr lang="es-ES"/>
        </a:p>
      </dgm:t>
    </dgm:pt>
  </dgm:ptLst>
  <dgm:cxnLst>
    <dgm:cxn modelId="{A21B4F38-16AA-4BE9-BB19-5233E4849265}" type="presOf" srcId="{3B34C234-2C03-4ECD-9F2B-443B94018D66}" destId="{714FCB37-8317-470A-AD35-2C235EA9CBEE}" srcOrd="0" destOrd="0" presId="urn:microsoft.com/office/officeart/2005/8/layout/list1"/>
    <dgm:cxn modelId="{2D700F1F-6C8E-4B3B-9813-6E9948963C25}" srcId="{9F5BDCEC-E388-4EC8-8675-881F0E77C63D}" destId="{7BDBFFF3-A3D0-4398-A230-11A5C0FE56D1}" srcOrd="0" destOrd="0" parTransId="{28A4B06E-C6F6-49F2-8B66-30AF9E29EC0B}" sibTransId="{4224427C-D97B-4200-8A42-0F4AC447A15C}"/>
    <dgm:cxn modelId="{53C3FD62-374B-4A70-A15C-2083A6E1CA97}" srcId="{3B34C234-2C03-4ECD-9F2B-443B94018D66}" destId="{9F5BDCEC-E388-4EC8-8675-881F0E77C63D}" srcOrd="1" destOrd="0" parTransId="{C333CBF8-5C44-42BF-8718-EBEB8C56FA4A}" sibTransId="{9CF35C52-7E64-4AE5-98F8-94CB422CB3FB}"/>
    <dgm:cxn modelId="{01C95242-A2E2-4D38-9A1E-AD7DF856B7F7}" type="presOf" srcId="{BC2D78FD-EF9C-4BE6-8B04-6897F20EBF12}" destId="{BD15EA01-A0A7-4964-9CF9-0AF7F780146E}" srcOrd="0" destOrd="0" presId="urn:microsoft.com/office/officeart/2005/8/layout/list1"/>
    <dgm:cxn modelId="{56C06E6E-110A-4F81-A45A-72A73D4F6BCE}" type="presOf" srcId="{9F5BDCEC-E388-4EC8-8675-881F0E77C63D}" destId="{F51E08DB-07B7-4BB6-8675-B4F597F7FE7B}" srcOrd="0" destOrd="0" presId="urn:microsoft.com/office/officeart/2005/8/layout/list1"/>
    <dgm:cxn modelId="{A29CDE10-4DFD-49DF-BF6D-59295D4B9969}" srcId="{BC2D78FD-EF9C-4BE6-8B04-6897F20EBF12}" destId="{BD0311B4-5065-4942-82D3-CAC6B960B25D}" srcOrd="0" destOrd="0" parTransId="{DE83C107-F4CE-4ED0-837A-A939BF22451C}" sibTransId="{B23BBC01-0423-4F72-98A6-C32B96AAB718}"/>
    <dgm:cxn modelId="{A5095B1D-8964-47B2-9679-CFBE3BE4C32E}" type="presOf" srcId="{BC2D78FD-EF9C-4BE6-8B04-6897F20EBF12}" destId="{794707DE-7F83-4326-AF28-C3A0BAAD1F24}" srcOrd="1" destOrd="0" presId="urn:microsoft.com/office/officeart/2005/8/layout/list1"/>
    <dgm:cxn modelId="{C16950F0-0C8E-4FB4-9731-BC4ADE14D2E5}" type="presOf" srcId="{BD0311B4-5065-4942-82D3-CAC6B960B25D}" destId="{3785EF9A-D824-42A4-8A95-0987C1AA6133}" srcOrd="0" destOrd="0" presId="urn:microsoft.com/office/officeart/2005/8/layout/list1"/>
    <dgm:cxn modelId="{0AC894A9-A3A0-4D77-8477-865278E70465}" srcId="{3B34C234-2C03-4ECD-9F2B-443B94018D66}" destId="{BC2D78FD-EF9C-4BE6-8B04-6897F20EBF12}" srcOrd="0" destOrd="0" parTransId="{B24A80FB-B292-41ED-B671-9E19B52F8CF7}" sibTransId="{AC699EE3-6CCF-4CEF-842B-A7C062C2A982}"/>
    <dgm:cxn modelId="{2CB6A6D4-5DB6-469A-9A78-1ADFD70C1524}" type="presOf" srcId="{7BDBFFF3-A3D0-4398-A230-11A5C0FE56D1}" destId="{EDBD7E61-5D66-4891-868B-12BD4A16694B}" srcOrd="0" destOrd="0" presId="urn:microsoft.com/office/officeart/2005/8/layout/list1"/>
    <dgm:cxn modelId="{6E33D5F1-4143-4924-9230-C079B0B57570}" type="presOf" srcId="{9F5BDCEC-E388-4EC8-8675-881F0E77C63D}" destId="{17E38ABB-1245-4D5F-AB1F-516A1265E6D6}" srcOrd="1" destOrd="0" presId="urn:microsoft.com/office/officeart/2005/8/layout/list1"/>
    <dgm:cxn modelId="{67874A34-9D07-4FB9-82BB-E196B2A4159B}" type="presParOf" srcId="{714FCB37-8317-470A-AD35-2C235EA9CBEE}" destId="{D683654E-D203-4C0D-838C-0400F760B6CB}" srcOrd="0" destOrd="0" presId="urn:microsoft.com/office/officeart/2005/8/layout/list1"/>
    <dgm:cxn modelId="{DB4EA25C-4239-47F1-8658-D43C2F33CF2E}" type="presParOf" srcId="{D683654E-D203-4C0D-838C-0400F760B6CB}" destId="{BD15EA01-A0A7-4964-9CF9-0AF7F780146E}" srcOrd="0" destOrd="0" presId="urn:microsoft.com/office/officeart/2005/8/layout/list1"/>
    <dgm:cxn modelId="{B16A6EAB-31A2-485D-8DC5-4437955CEAE7}" type="presParOf" srcId="{D683654E-D203-4C0D-838C-0400F760B6CB}" destId="{794707DE-7F83-4326-AF28-C3A0BAAD1F24}" srcOrd="1" destOrd="0" presId="urn:microsoft.com/office/officeart/2005/8/layout/list1"/>
    <dgm:cxn modelId="{74D65EB1-7800-40FA-AFC9-3677E625FE2F}" type="presParOf" srcId="{714FCB37-8317-470A-AD35-2C235EA9CBEE}" destId="{6CD4559C-975E-45C9-83AD-859B294A8F3C}" srcOrd="1" destOrd="0" presId="urn:microsoft.com/office/officeart/2005/8/layout/list1"/>
    <dgm:cxn modelId="{13BAC7D1-DB9D-4BA4-BB3B-2DCDA50461A3}" type="presParOf" srcId="{714FCB37-8317-470A-AD35-2C235EA9CBEE}" destId="{3785EF9A-D824-42A4-8A95-0987C1AA6133}" srcOrd="2" destOrd="0" presId="urn:microsoft.com/office/officeart/2005/8/layout/list1"/>
    <dgm:cxn modelId="{6ED532FC-582D-4B1B-BF3B-34EAA717663A}" type="presParOf" srcId="{714FCB37-8317-470A-AD35-2C235EA9CBEE}" destId="{CDCB5BE3-A438-4FB5-9583-283450E146E9}" srcOrd="3" destOrd="0" presId="urn:microsoft.com/office/officeart/2005/8/layout/list1"/>
    <dgm:cxn modelId="{AB59068D-3002-433F-A4E2-A56979BF047B}" type="presParOf" srcId="{714FCB37-8317-470A-AD35-2C235EA9CBEE}" destId="{1B3F703C-D435-46D7-BE16-8A27FC482E0F}" srcOrd="4" destOrd="0" presId="urn:microsoft.com/office/officeart/2005/8/layout/list1"/>
    <dgm:cxn modelId="{A3C5AFE1-F26F-4FF6-BDD4-3CFFEDDDE7DD}" type="presParOf" srcId="{1B3F703C-D435-46D7-BE16-8A27FC482E0F}" destId="{F51E08DB-07B7-4BB6-8675-B4F597F7FE7B}" srcOrd="0" destOrd="0" presId="urn:microsoft.com/office/officeart/2005/8/layout/list1"/>
    <dgm:cxn modelId="{7EE1354D-EB02-49B2-A29C-29493CAFCBE7}" type="presParOf" srcId="{1B3F703C-D435-46D7-BE16-8A27FC482E0F}" destId="{17E38ABB-1245-4D5F-AB1F-516A1265E6D6}" srcOrd="1" destOrd="0" presId="urn:microsoft.com/office/officeart/2005/8/layout/list1"/>
    <dgm:cxn modelId="{C767DD2A-340D-4C06-A187-5BA5C569403D}" type="presParOf" srcId="{714FCB37-8317-470A-AD35-2C235EA9CBEE}" destId="{FF42458F-B380-49DC-9396-E0EB3433F7EC}" srcOrd="5" destOrd="0" presId="urn:microsoft.com/office/officeart/2005/8/layout/list1"/>
    <dgm:cxn modelId="{E948A6CD-4806-4D0C-9108-AD797BB2D081}" type="presParOf" srcId="{714FCB37-8317-470A-AD35-2C235EA9CBEE}" destId="{EDBD7E61-5D66-4891-868B-12BD4A16694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6E524AF3-476E-4C63-90FD-738AC6B63E3E}">
      <dgm:prSet/>
      <dgm:spPr/>
      <dgm:t>
        <a:bodyPr/>
        <a:lstStyle/>
        <a:p>
          <a:pPr>
            <a:buFont typeface="Symbol" panose="05050102010706020507" pitchFamily="18" charset="2"/>
            <a:buChar char=""/>
          </a:pPr>
          <a:r>
            <a:rPr lang="es-ES" b="1" dirty="0"/>
            <a:t>Ámbito de Alcance</a:t>
          </a:r>
          <a:endParaRPr lang="es-CL" dirty="0"/>
        </a:p>
      </dgm:t>
    </dgm:pt>
    <dgm:pt modelId="{87DD3896-2201-4DB9-8454-8280319F5E41}" type="parTrans" cxnId="{D765C5EF-BA72-40B7-B595-2EBA140557F3}">
      <dgm:prSet/>
      <dgm:spPr/>
      <dgm:t>
        <a:bodyPr/>
        <a:lstStyle/>
        <a:p>
          <a:endParaRPr lang="es-CL"/>
        </a:p>
      </dgm:t>
    </dgm:pt>
    <dgm:pt modelId="{2CC9381D-580F-4370-A73C-E3CF076C7359}" type="sibTrans" cxnId="{D765C5EF-BA72-40B7-B595-2EBA140557F3}">
      <dgm:prSet/>
      <dgm:spPr/>
      <dgm:t>
        <a:bodyPr/>
        <a:lstStyle/>
        <a:p>
          <a:endParaRPr lang="es-CL"/>
        </a:p>
      </dgm:t>
    </dgm:pt>
    <dgm:pt modelId="{3C3805A6-1B08-4AF5-9660-EBA0C530A06F}">
      <dgm:prSet/>
      <dgm:spPr/>
      <dgm:t>
        <a:bodyPr/>
        <a:lstStyle/>
        <a:p>
          <a:pPr>
            <a:buFont typeface="Symbol" panose="05050102010706020507" pitchFamily="18" charset="2"/>
            <a:buChar char=""/>
          </a:pPr>
          <a:r>
            <a:rPr lang="es-ES" b="1" dirty="0"/>
            <a:t>Impacto en el Rendimiento</a:t>
          </a:r>
          <a:endParaRPr lang="es-CL" dirty="0"/>
        </a:p>
      </dgm:t>
    </dgm:pt>
    <dgm:pt modelId="{439AD9A2-A119-46F1-B94F-27D4CFDDE3DA}" type="parTrans" cxnId="{E7C5D318-0F36-45F3-A21E-11A9A3180427}">
      <dgm:prSet/>
      <dgm:spPr/>
      <dgm:t>
        <a:bodyPr/>
        <a:lstStyle/>
        <a:p>
          <a:endParaRPr lang="es-CL"/>
        </a:p>
      </dgm:t>
    </dgm:pt>
    <dgm:pt modelId="{6B388B81-869E-441D-9CDF-B36681B146CA}" type="sibTrans" cxnId="{E7C5D318-0F36-45F3-A21E-11A9A3180427}">
      <dgm:prSet/>
      <dgm:spPr/>
      <dgm:t>
        <a:bodyPr/>
        <a:lstStyle/>
        <a:p>
          <a:endParaRPr lang="es-CL"/>
        </a:p>
      </dgm:t>
    </dgm:pt>
    <dgm:pt modelId="{7BDBFFF3-A3D0-4398-A230-11A5C0FE56D1}">
      <dgm:prSet/>
      <dgm:spPr/>
      <dgm:t>
        <a:bodyPr/>
        <a:lstStyle/>
        <a:p>
          <a:pPr>
            <a:buFont typeface="Symbol" panose="05050102010706020507" pitchFamily="18" charset="2"/>
            <a:buChar char=""/>
          </a:pPr>
          <a:r>
            <a:rPr lang="es-ES" b="1" dirty="0"/>
            <a:t>Interdependencias entre Variables</a:t>
          </a:r>
          <a:endParaRPr lang="es-CL" dirty="0"/>
        </a:p>
      </dgm:t>
    </dgm:pt>
    <dgm:pt modelId="{28A4B06E-C6F6-49F2-8B66-30AF9E29EC0B}" type="parTrans" cxnId="{2D700F1F-6C8E-4B3B-9813-6E9948963C25}">
      <dgm:prSet/>
      <dgm:spPr/>
      <dgm:t>
        <a:bodyPr/>
        <a:lstStyle/>
        <a:p>
          <a:endParaRPr lang="es-CL"/>
        </a:p>
      </dgm:t>
    </dgm:pt>
    <dgm:pt modelId="{4224427C-D97B-4200-8A42-0F4AC447A15C}" type="sibTrans" cxnId="{2D700F1F-6C8E-4B3B-9813-6E9948963C25}">
      <dgm:prSet/>
      <dgm:spPr/>
      <dgm:t>
        <a:bodyPr/>
        <a:lstStyle/>
        <a:p>
          <a:endParaRPr lang="es-CL"/>
        </a:p>
      </dgm:t>
    </dgm:pt>
    <dgm:pt modelId="{41AF570B-0815-4171-A0C0-F53E7927ED5D}">
      <dgm:prSet/>
      <dgm:spPr/>
      <dgm:t>
        <a:bodyPr/>
        <a:lstStyle/>
        <a:p>
          <a:pPr>
            <a:buFont typeface="Symbol" panose="05050102010706020507" pitchFamily="18" charset="2"/>
            <a:buChar char=""/>
          </a:pPr>
          <a:r>
            <a:rPr lang="es-ES" dirty="0"/>
            <a:t>Analizar las interdependencias entre variables es esencial. Comprender cómo una variable afecta a otra dentro del contexto de la problemática permite anticipar posibles efectos secundarios y optimizar la implementación de soluciones.</a:t>
          </a:r>
          <a:endParaRPr lang="es-CL" dirty="0"/>
        </a:p>
      </dgm:t>
    </dgm:pt>
    <dgm:pt modelId="{A89127E8-3097-4A63-95E8-EA784192E47E}" type="parTrans" cxnId="{FA42D236-43BF-4B8D-B46B-88764AB88B8A}">
      <dgm:prSet/>
      <dgm:spPr/>
      <dgm:t>
        <a:bodyPr/>
        <a:lstStyle/>
        <a:p>
          <a:endParaRPr lang="es-CL"/>
        </a:p>
      </dgm:t>
    </dgm:pt>
    <dgm:pt modelId="{5F1118AF-262C-4114-A706-953D27B0C9A8}" type="sibTrans" cxnId="{FA42D236-43BF-4B8D-B46B-88764AB88B8A}">
      <dgm:prSet/>
      <dgm:spPr/>
      <dgm:t>
        <a:bodyPr/>
        <a:lstStyle/>
        <a:p>
          <a:endParaRPr lang="es-CL"/>
        </a:p>
      </dgm:t>
    </dgm:pt>
    <dgm:pt modelId="{72051E2C-5864-4120-B091-B2D72D3AF019}">
      <dgm:prSet/>
      <dgm:spPr/>
      <dgm:t>
        <a:bodyPr/>
        <a:lstStyle/>
        <a:p>
          <a:pPr>
            <a:buFont typeface="Symbol" panose="05050102010706020507" pitchFamily="18" charset="2"/>
            <a:buChar char=""/>
          </a:pPr>
          <a:r>
            <a:rPr lang="es-ES" dirty="0"/>
            <a:t>Determinar si las variables son locales o globales en su alcance. Esto influye en su accesibilidad dentro del código y su impacto en otras partes del sistema. La gestión adecuada del ámbito de las variables es esencial para evitar conflictos y mejorar la modularidad del código.</a:t>
          </a:r>
          <a:endParaRPr lang="es-CL" dirty="0"/>
        </a:p>
      </dgm:t>
    </dgm:pt>
    <dgm:pt modelId="{B7423CE0-E9E8-4F3D-89C0-721CFFA09D3B}" type="parTrans" cxnId="{4FF3EB30-812F-47AA-B025-52AF66A27353}">
      <dgm:prSet/>
      <dgm:spPr/>
      <dgm:t>
        <a:bodyPr/>
        <a:lstStyle/>
        <a:p>
          <a:endParaRPr lang="es-CL"/>
        </a:p>
      </dgm:t>
    </dgm:pt>
    <dgm:pt modelId="{4C8BF295-F298-45C1-983B-E243EFAC0F0F}" type="sibTrans" cxnId="{4FF3EB30-812F-47AA-B025-52AF66A27353}">
      <dgm:prSet/>
      <dgm:spPr/>
      <dgm:t>
        <a:bodyPr/>
        <a:lstStyle/>
        <a:p>
          <a:endParaRPr lang="es-CL"/>
        </a:p>
      </dgm:t>
    </dgm:pt>
    <dgm:pt modelId="{3EE25512-1E4F-4C1B-BDC7-08E5B45F1354}">
      <dgm:prSet/>
      <dgm:spPr/>
      <dgm:t>
        <a:bodyPr/>
        <a:lstStyle/>
        <a:p>
          <a:pPr>
            <a:buFont typeface="Symbol" panose="05050102010706020507" pitchFamily="18" charset="2"/>
            <a:buChar char=""/>
          </a:pPr>
          <a:r>
            <a:rPr lang="es-ES" dirty="0"/>
            <a:t>Evaluar el impacto en el rendimiento de las variables, especialmente en situaciones donde la eficiencia es crítica. Minimizar la cantidad de variables innecesarias y optimizar su uso contribuye a un mejor rendimiento del sistema.</a:t>
          </a:r>
          <a:endParaRPr lang="es-CL" dirty="0"/>
        </a:p>
      </dgm:t>
    </dgm:pt>
    <dgm:pt modelId="{DBC40C1E-2F40-4EE1-945C-750993049D96}" type="parTrans" cxnId="{8C794921-0EF4-43F3-B32C-22955D33808F}">
      <dgm:prSet/>
      <dgm:spPr/>
      <dgm:t>
        <a:bodyPr/>
        <a:lstStyle/>
        <a:p>
          <a:endParaRPr lang="es-CL"/>
        </a:p>
      </dgm:t>
    </dgm:pt>
    <dgm:pt modelId="{7758DEBD-D295-436F-B2CF-B8879A8A8D4C}" type="sibTrans" cxnId="{8C794921-0EF4-43F3-B32C-22955D33808F}">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AFCB2116-4216-407B-A922-BFF136AFBACA}" type="pres">
      <dgm:prSet presAssocID="{7BDBFFF3-A3D0-4398-A230-11A5C0FE56D1}" presName="parentLin" presStyleCnt="0"/>
      <dgm:spPr/>
    </dgm:pt>
    <dgm:pt modelId="{91D87B60-4482-4183-9198-A94FFC12D158}" type="pres">
      <dgm:prSet presAssocID="{7BDBFFF3-A3D0-4398-A230-11A5C0FE56D1}" presName="parentLeftMargin" presStyleLbl="node1" presStyleIdx="0" presStyleCnt="3"/>
      <dgm:spPr/>
      <dgm:t>
        <a:bodyPr/>
        <a:lstStyle/>
        <a:p>
          <a:endParaRPr lang="es-ES"/>
        </a:p>
      </dgm:t>
    </dgm:pt>
    <dgm:pt modelId="{B95F7B75-35B2-4A1F-9AC4-0EE97822A9BE}" type="pres">
      <dgm:prSet presAssocID="{7BDBFFF3-A3D0-4398-A230-11A5C0FE56D1}" presName="parentText" presStyleLbl="node1" presStyleIdx="0" presStyleCnt="3">
        <dgm:presLayoutVars>
          <dgm:chMax val="0"/>
          <dgm:bulletEnabled val="1"/>
        </dgm:presLayoutVars>
      </dgm:prSet>
      <dgm:spPr/>
      <dgm:t>
        <a:bodyPr/>
        <a:lstStyle/>
        <a:p>
          <a:endParaRPr lang="es-ES"/>
        </a:p>
      </dgm:t>
    </dgm:pt>
    <dgm:pt modelId="{B717D46D-F544-4D89-9270-B9414F22CEA5}" type="pres">
      <dgm:prSet presAssocID="{7BDBFFF3-A3D0-4398-A230-11A5C0FE56D1}" presName="negativeSpace" presStyleCnt="0"/>
      <dgm:spPr/>
    </dgm:pt>
    <dgm:pt modelId="{95D82AD4-9472-481C-AF01-5EB7ED533773}" type="pres">
      <dgm:prSet presAssocID="{7BDBFFF3-A3D0-4398-A230-11A5C0FE56D1}" presName="childText" presStyleLbl="conFgAcc1" presStyleIdx="0" presStyleCnt="3">
        <dgm:presLayoutVars>
          <dgm:bulletEnabled val="1"/>
        </dgm:presLayoutVars>
      </dgm:prSet>
      <dgm:spPr/>
      <dgm:t>
        <a:bodyPr/>
        <a:lstStyle/>
        <a:p>
          <a:endParaRPr lang="es-ES"/>
        </a:p>
      </dgm:t>
    </dgm:pt>
    <dgm:pt modelId="{23E4D0DD-3F68-4E3E-8639-B4B166135919}" type="pres">
      <dgm:prSet presAssocID="{4224427C-D97B-4200-8A42-0F4AC447A15C}" presName="spaceBetweenRectangles" presStyleCnt="0"/>
      <dgm:spPr/>
    </dgm:pt>
    <dgm:pt modelId="{673A2692-8CDA-492A-B356-1D2DA40DA129}" type="pres">
      <dgm:prSet presAssocID="{6E524AF3-476E-4C63-90FD-738AC6B63E3E}" presName="parentLin" presStyleCnt="0"/>
      <dgm:spPr/>
    </dgm:pt>
    <dgm:pt modelId="{30EBBBD4-29AB-4A23-BEF3-3B0C17418A90}" type="pres">
      <dgm:prSet presAssocID="{6E524AF3-476E-4C63-90FD-738AC6B63E3E}" presName="parentLeftMargin" presStyleLbl="node1" presStyleIdx="0" presStyleCnt="3"/>
      <dgm:spPr/>
      <dgm:t>
        <a:bodyPr/>
        <a:lstStyle/>
        <a:p>
          <a:endParaRPr lang="es-ES"/>
        </a:p>
      </dgm:t>
    </dgm:pt>
    <dgm:pt modelId="{EB4B739F-7CCE-4FF6-86BD-A68538F13322}" type="pres">
      <dgm:prSet presAssocID="{6E524AF3-476E-4C63-90FD-738AC6B63E3E}" presName="parentText" presStyleLbl="node1" presStyleIdx="1" presStyleCnt="3">
        <dgm:presLayoutVars>
          <dgm:chMax val="0"/>
          <dgm:bulletEnabled val="1"/>
        </dgm:presLayoutVars>
      </dgm:prSet>
      <dgm:spPr/>
      <dgm:t>
        <a:bodyPr/>
        <a:lstStyle/>
        <a:p>
          <a:endParaRPr lang="es-ES"/>
        </a:p>
      </dgm:t>
    </dgm:pt>
    <dgm:pt modelId="{F5FB7C3B-19DC-4237-8E5C-DAFD59F49520}" type="pres">
      <dgm:prSet presAssocID="{6E524AF3-476E-4C63-90FD-738AC6B63E3E}" presName="negativeSpace" presStyleCnt="0"/>
      <dgm:spPr/>
    </dgm:pt>
    <dgm:pt modelId="{0B6AC962-0C97-45A2-BB92-D88634354F23}" type="pres">
      <dgm:prSet presAssocID="{6E524AF3-476E-4C63-90FD-738AC6B63E3E}" presName="childText" presStyleLbl="conFgAcc1" presStyleIdx="1" presStyleCnt="3">
        <dgm:presLayoutVars>
          <dgm:bulletEnabled val="1"/>
        </dgm:presLayoutVars>
      </dgm:prSet>
      <dgm:spPr/>
      <dgm:t>
        <a:bodyPr/>
        <a:lstStyle/>
        <a:p>
          <a:endParaRPr lang="es-ES"/>
        </a:p>
      </dgm:t>
    </dgm:pt>
    <dgm:pt modelId="{65E60A17-47D2-4D9A-9554-22163966B6ED}" type="pres">
      <dgm:prSet presAssocID="{2CC9381D-580F-4370-A73C-E3CF076C7359}" presName="spaceBetweenRectangles" presStyleCnt="0"/>
      <dgm:spPr/>
    </dgm:pt>
    <dgm:pt modelId="{F3F7189C-CD20-4AA3-B252-7733975CB1EC}" type="pres">
      <dgm:prSet presAssocID="{3C3805A6-1B08-4AF5-9660-EBA0C530A06F}" presName="parentLin" presStyleCnt="0"/>
      <dgm:spPr/>
    </dgm:pt>
    <dgm:pt modelId="{01645E33-8169-42ED-9E60-41734AACD971}" type="pres">
      <dgm:prSet presAssocID="{3C3805A6-1B08-4AF5-9660-EBA0C530A06F}" presName="parentLeftMargin" presStyleLbl="node1" presStyleIdx="1" presStyleCnt="3"/>
      <dgm:spPr/>
      <dgm:t>
        <a:bodyPr/>
        <a:lstStyle/>
        <a:p>
          <a:endParaRPr lang="es-ES"/>
        </a:p>
      </dgm:t>
    </dgm:pt>
    <dgm:pt modelId="{AB91A26A-3F4A-4C8D-8366-550B2E4C8BFF}" type="pres">
      <dgm:prSet presAssocID="{3C3805A6-1B08-4AF5-9660-EBA0C530A06F}" presName="parentText" presStyleLbl="node1" presStyleIdx="2" presStyleCnt="3">
        <dgm:presLayoutVars>
          <dgm:chMax val="0"/>
          <dgm:bulletEnabled val="1"/>
        </dgm:presLayoutVars>
      </dgm:prSet>
      <dgm:spPr/>
      <dgm:t>
        <a:bodyPr/>
        <a:lstStyle/>
        <a:p>
          <a:endParaRPr lang="es-ES"/>
        </a:p>
      </dgm:t>
    </dgm:pt>
    <dgm:pt modelId="{D42072BB-8C9E-495B-A36C-C901B01AC513}" type="pres">
      <dgm:prSet presAssocID="{3C3805A6-1B08-4AF5-9660-EBA0C530A06F}" presName="negativeSpace" presStyleCnt="0"/>
      <dgm:spPr/>
    </dgm:pt>
    <dgm:pt modelId="{160277E1-9DB3-4A3B-8CA1-B3BAE31DC164}" type="pres">
      <dgm:prSet presAssocID="{3C3805A6-1B08-4AF5-9660-EBA0C530A06F}" presName="childText" presStyleLbl="conFgAcc1" presStyleIdx="2" presStyleCnt="3">
        <dgm:presLayoutVars>
          <dgm:bulletEnabled val="1"/>
        </dgm:presLayoutVars>
      </dgm:prSet>
      <dgm:spPr/>
      <dgm:t>
        <a:bodyPr/>
        <a:lstStyle/>
        <a:p>
          <a:endParaRPr lang="es-ES"/>
        </a:p>
      </dgm:t>
    </dgm:pt>
  </dgm:ptLst>
  <dgm:cxnLst>
    <dgm:cxn modelId="{A21B4F38-16AA-4BE9-BB19-5233E4849265}" type="presOf" srcId="{3B34C234-2C03-4ECD-9F2B-443B94018D66}" destId="{714FCB37-8317-470A-AD35-2C235EA9CBEE}" srcOrd="0" destOrd="0" presId="urn:microsoft.com/office/officeart/2005/8/layout/list1"/>
    <dgm:cxn modelId="{2D700F1F-6C8E-4B3B-9813-6E9948963C25}" srcId="{3B34C234-2C03-4ECD-9F2B-443B94018D66}" destId="{7BDBFFF3-A3D0-4398-A230-11A5C0FE56D1}" srcOrd="0" destOrd="0" parTransId="{28A4B06E-C6F6-49F2-8B66-30AF9E29EC0B}" sibTransId="{4224427C-D97B-4200-8A42-0F4AC447A15C}"/>
    <dgm:cxn modelId="{4FF3EB30-812F-47AA-B025-52AF66A27353}" srcId="{6E524AF3-476E-4C63-90FD-738AC6B63E3E}" destId="{72051E2C-5864-4120-B091-B2D72D3AF019}" srcOrd="0" destOrd="0" parTransId="{B7423CE0-E9E8-4F3D-89C0-721CFFA09D3B}" sibTransId="{4C8BF295-F298-45C1-983B-E243EFAC0F0F}"/>
    <dgm:cxn modelId="{E7C5D318-0F36-45F3-A21E-11A9A3180427}" srcId="{3B34C234-2C03-4ECD-9F2B-443B94018D66}" destId="{3C3805A6-1B08-4AF5-9660-EBA0C530A06F}" srcOrd="2" destOrd="0" parTransId="{439AD9A2-A119-46F1-B94F-27D4CFDDE3DA}" sibTransId="{6B388B81-869E-441D-9CDF-B36681B146CA}"/>
    <dgm:cxn modelId="{FA42D236-43BF-4B8D-B46B-88764AB88B8A}" srcId="{7BDBFFF3-A3D0-4398-A230-11A5C0FE56D1}" destId="{41AF570B-0815-4171-A0C0-F53E7927ED5D}" srcOrd="0" destOrd="0" parTransId="{A89127E8-3097-4A63-95E8-EA784192E47E}" sibTransId="{5F1118AF-262C-4114-A706-953D27B0C9A8}"/>
    <dgm:cxn modelId="{9231E1BC-F499-409C-A8D2-F81E560450D2}" type="presOf" srcId="{72051E2C-5864-4120-B091-B2D72D3AF019}" destId="{0B6AC962-0C97-45A2-BB92-D88634354F23}" srcOrd="0" destOrd="0" presId="urn:microsoft.com/office/officeart/2005/8/layout/list1"/>
    <dgm:cxn modelId="{0D072A2D-F921-4891-8B2E-0CBF9F03BD93}" type="presOf" srcId="{7BDBFFF3-A3D0-4398-A230-11A5C0FE56D1}" destId="{B95F7B75-35B2-4A1F-9AC4-0EE97822A9BE}" srcOrd="1" destOrd="0" presId="urn:microsoft.com/office/officeart/2005/8/layout/list1"/>
    <dgm:cxn modelId="{E1B634CB-5C04-47AA-8F50-67FBA54A1154}" type="presOf" srcId="{6E524AF3-476E-4C63-90FD-738AC6B63E3E}" destId="{30EBBBD4-29AB-4A23-BEF3-3B0C17418A90}" srcOrd="0" destOrd="0" presId="urn:microsoft.com/office/officeart/2005/8/layout/list1"/>
    <dgm:cxn modelId="{267FA4BC-DBF4-497C-BEF8-462C12D73F89}" type="presOf" srcId="{3EE25512-1E4F-4C1B-BDC7-08E5B45F1354}" destId="{160277E1-9DB3-4A3B-8CA1-B3BAE31DC164}" srcOrd="0" destOrd="0" presId="urn:microsoft.com/office/officeart/2005/8/layout/list1"/>
    <dgm:cxn modelId="{0F2E068E-58CC-4B0C-B31A-055A71FD978F}" type="presOf" srcId="{7BDBFFF3-A3D0-4398-A230-11A5C0FE56D1}" destId="{91D87B60-4482-4183-9198-A94FFC12D158}" srcOrd="0" destOrd="0" presId="urn:microsoft.com/office/officeart/2005/8/layout/list1"/>
    <dgm:cxn modelId="{933F9ADE-C90C-4F3A-B9CA-61BC3E4DFA03}" type="presOf" srcId="{3C3805A6-1B08-4AF5-9660-EBA0C530A06F}" destId="{01645E33-8169-42ED-9E60-41734AACD971}" srcOrd="0" destOrd="0" presId="urn:microsoft.com/office/officeart/2005/8/layout/list1"/>
    <dgm:cxn modelId="{1B3CAEDB-40AC-4B74-A551-3A453F97ED08}" type="presOf" srcId="{41AF570B-0815-4171-A0C0-F53E7927ED5D}" destId="{95D82AD4-9472-481C-AF01-5EB7ED533773}" srcOrd="0" destOrd="0" presId="urn:microsoft.com/office/officeart/2005/8/layout/list1"/>
    <dgm:cxn modelId="{8C794921-0EF4-43F3-B32C-22955D33808F}" srcId="{3C3805A6-1B08-4AF5-9660-EBA0C530A06F}" destId="{3EE25512-1E4F-4C1B-BDC7-08E5B45F1354}" srcOrd="0" destOrd="0" parTransId="{DBC40C1E-2F40-4EE1-945C-750993049D96}" sibTransId="{7758DEBD-D295-436F-B2CF-B8879A8A8D4C}"/>
    <dgm:cxn modelId="{A7541DB6-F5BA-4220-B3F4-93C563A8FB4A}" type="presOf" srcId="{6E524AF3-476E-4C63-90FD-738AC6B63E3E}" destId="{EB4B739F-7CCE-4FF6-86BD-A68538F13322}" srcOrd="1" destOrd="0" presId="urn:microsoft.com/office/officeart/2005/8/layout/list1"/>
    <dgm:cxn modelId="{E5F92F64-0462-4002-805A-A15E7317899A}" type="presOf" srcId="{3C3805A6-1B08-4AF5-9660-EBA0C530A06F}" destId="{AB91A26A-3F4A-4C8D-8366-550B2E4C8BFF}" srcOrd="1" destOrd="0" presId="urn:microsoft.com/office/officeart/2005/8/layout/list1"/>
    <dgm:cxn modelId="{D765C5EF-BA72-40B7-B595-2EBA140557F3}" srcId="{3B34C234-2C03-4ECD-9F2B-443B94018D66}" destId="{6E524AF3-476E-4C63-90FD-738AC6B63E3E}" srcOrd="1" destOrd="0" parTransId="{87DD3896-2201-4DB9-8454-8280319F5E41}" sibTransId="{2CC9381D-580F-4370-A73C-E3CF076C7359}"/>
    <dgm:cxn modelId="{698EEFA8-D66D-4903-8F60-8E046A7F227D}" type="presParOf" srcId="{714FCB37-8317-470A-AD35-2C235EA9CBEE}" destId="{AFCB2116-4216-407B-A922-BFF136AFBACA}" srcOrd="0" destOrd="0" presId="urn:microsoft.com/office/officeart/2005/8/layout/list1"/>
    <dgm:cxn modelId="{AF2A034C-8FFF-4700-BF6B-909294B288A5}" type="presParOf" srcId="{AFCB2116-4216-407B-A922-BFF136AFBACA}" destId="{91D87B60-4482-4183-9198-A94FFC12D158}" srcOrd="0" destOrd="0" presId="urn:microsoft.com/office/officeart/2005/8/layout/list1"/>
    <dgm:cxn modelId="{5B87B3F7-9770-4135-9D57-68D0C6803F3F}" type="presParOf" srcId="{AFCB2116-4216-407B-A922-BFF136AFBACA}" destId="{B95F7B75-35B2-4A1F-9AC4-0EE97822A9BE}" srcOrd="1" destOrd="0" presId="urn:microsoft.com/office/officeart/2005/8/layout/list1"/>
    <dgm:cxn modelId="{943A3DE8-94C0-43BD-AC7C-975CE0EBCC61}" type="presParOf" srcId="{714FCB37-8317-470A-AD35-2C235EA9CBEE}" destId="{B717D46D-F544-4D89-9270-B9414F22CEA5}" srcOrd="1" destOrd="0" presId="urn:microsoft.com/office/officeart/2005/8/layout/list1"/>
    <dgm:cxn modelId="{7DCD1866-D72A-4FEC-B90F-ED4090827EBF}" type="presParOf" srcId="{714FCB37-8317-470A-AD35-2C235EA9CBEE}" destId="{95D82AD4-9472-481C-AF01-5EB7ED533773}" srcOrd="2" destOrd="0" presId="urn:microsoft.com/office/officeart/2005/8/layout/list1"/>
    <dgm:cxn modelId="{F3286C35-AFC0-46F0-8BA2-490302F82EF5}" type="presParOf" srcId="{714FCB37-8317-470A-AD35-2C235EA9CBEE}" destId="{23E4D0DD-3F68-4E3E-8639-B4B166135919}" srcOrd="3" destOrd="0" presId="urn:microsoft.com/office/officeart/2005/8/layout/list1"/>
    <dgm:cxn modelId="{E7A191FD-39E3-4AC8-870F-31EE2924BF51}" type="presParOf" srcId="{714FCB37-8317-470A-AD35-2C235EA9CBEE}" destId="{673A2692-8CDA-492A-B356-1D2DA40DA129}" srcOrd="4" destOrd="0" presId="urn:microsoft.com/office/officeart/2005/8/layout/list1"/>
    <dgm:cxn modelId="{69B7FC76-0A65-4579-AE3A-91D9A703AA66}" type="presParOf" srcId="{673A2692-8CDA-492A-B356-1D2DA40DA129}" destId="{30EBBBD4-29AB-4A23-BEF3-3B0C17418A90}" srcOrd="0" destOrd="0" presId="urn:microsoft.com/office/officeart/2005/8/layout/list1"/>
    <dgm:cxn modelId="{3DFAB319-72F3-4D8D-9A98-995138073DF0}" type="presParOf" srcId="{673A2692-8CDA-492A-B356-1D2DA40DA129}" destId="{EB4B739F-7CCE-4FF6-86BD-A68538F13322}" srcOrd="1" destOrd="0" presId="urn:microsoft.com/office/officeart/2005/8/layout/list1"/>
    <dgm:cxn modelId="{42E469DF-CE2A-48FF-B4AF-46D4207B8479}" type="presParOf" srcId="{714FCB37-8317-470A-AD35-2C235EA9CBEE}" destId="{F5FB7C3B-19DC-4237-8E5C-DAFD59F49520}" srcOrd="5" destOrd="0" presId="urn:microsoft.com/office/officeart/2005/8/layout/list1"/>
    <dgm:cxn modelId="{114D23B4-7804-436D-8B4F-9F9BF1D6A9CA}" type="presParOf" srcId="{714FCB37-8317-470A-AD35-2C235EA9CBEE}" destId="{0B6AC962-0C97-45A2-BB92-D88634354F23}" srcOrd="6" destOrd="0" presId="urn:microsoft.com/office/officeart/2005/8/layout/list1"/>
    <dgm:cxn modelId="{E673F300-FAEE-4C98-BBD2-009059E5CD53}" type="presParOf" srcId="{714FCB37-8317-470A-AD35-2C235EA9CBEE}" destId="{65E60A17-47D2-4D9A-9554-22163966B6ED}" srcOrd="7" destOrd="0" presId="urn:microsoft.com/office/officeart/2005/8/layout/list1"/>
    <dgm:cxn modelId="{4ABE915B-0D7D-409C-BA10-33A09CC0954B}" type="presParOf" srcId="{714FCB37-8317-470A-AD35-2C235EA9CBEE}" destId="{F3F7189C-CD20-4AA3-B252-7733975CB1EC}" srcOrd="8" destOrd="0" presId="urn:microsoft.com/office/officeart/2005/8/layout/list1"/>
    <dgm:cxn modelId="{FF524AAC-22E2-4249-B908-9EFA1DE4982E}" type="presParOf" srcId="{F3F7189C-CD20-4AA3-B252-7733975CB1EC}" destId="{01645E33-8169-42ED-9E60-41734AACD971}" srcOrd="0" destOrd="0" presId="urn:microsoft.com/office/officeart/2005/8/layout/list1"/>
    <dgm:cxn modelId="{50B888B4-C160-44AB-8EEF-455EE78365DA}" type="presParOf" srcId="{F3F7189C-CD20-4AA3-B252-7733975CB1EC}" destId="{AB91A26A-3F4A-4C8D-8366-550B2E4C8BFF}" srcOrd="1" destOrd="0" presId="urn:microsoft.com/office/officeart/2005/8/layout/list1"/>
    <dgm:cxn modelId="{631255BF-9651-4E27-9D84-E7E99404F7E2}" type="presParOf" srcId="{714FCB37-8317-470A-AD35-2C235EA9CBEE}" destId="{D42072BB-8C9E-495B-A36C-C901B01AC513}" srcOrd="9" destOrd="0" presId="urn:microsoft.com/office/officeart/2005/8/layout/list1"/>
    <dgm:cxn modelId="{66968515-E45B-4752-8963-68175249900D}" type="presParOf" srcId="{714FCB37-8317-470A-AD35-2C235EA9CBEE}" destId="{160277E1-9DB3-4A3B-8CA1-B3BAE31DC1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4C5A759F-4841-4DFE-BFA4-A68F8669624F}">
      <dgm:prSet/>
      <dgm:spPr/>
      <dgm:t>
        <a:bodyPr/>
        <a:lstStyle/>
        <a:p>
          <a:pPr>
            <a:buFont typeface="Symbol" panose="05050102010706020507" pitchFamily="18" charset="2"/>
            <a:buChar char=""/>
          </a:pPr>
          <a:r>
            <a:rPr lang="es-ES" b="1" dirty="0"/>
            <a:t>Cambios en el Tiempo</a:t>
          </a:r>
          <a:endParaRPr lang="es-CL" dirty="0"/>
        </a:p>
      </dgm:t>
    </dgm:pt>
    <dgm:pt modelId="{1C7FA2B5-A439-42E4-A301-78330B343FE4}" type="parTrans" cxnId="{F6807436-DEF5-4516-B8A6-AE1511C3C752}">
      <dgm:prSet/>
      <dgm:spPr/>
      <dgm:t>
        <a:bodyPr/>
        <a:lstStyle/>
        <a:p>
          <a:endParaRPr lang="es-CL"/>
        </a:p>
      </dgm:t>
    </dgm:pt>
    <dgm:pt modelId="{AC72E1C1-C337-4357-BCF0-579569842B69}" type="sibTrans" cxnId="{F6807436-DEF5-4516-B8A6-AE1511C3C752}">
      <dgm:prSet/>
      <dgm:spPr/>
      <dgm:t>
        <a:bodyPr/>
        <a:lstStyle/>
        <a:p>
          <a:endParaRPr lang="es-CL"/>
        </a:p>
      </dgm:t>
    </dgm:pt>
    <dgm:pt modelId="{24942452-F24E-4457-846C-175CCB948CDF}">
      <dgm:prSet/>
      <dgm:spPr/>
      <dgm:t>
        <a:bodyPr/>
        <a:lstStyle/>
        <a:p>
          <a:pPr>
            <a:buFont typeface="Symbol" panose="05050102010706020507" pitchFamily="18" charset="2"/>
            <a:buChar char=""/>
          </a:pPr>
          <a:r>
            <a:rPr lang="es-ES" b="1" dirty="0"/>
            <a:t>Validación y Sanitización</a:t>
          </a:r>
          <a:endParaRPr lang="es-CL" dirty="0"/>
        </a:p>
      </dgm:t>
    </dgm:pt>
    <dgm:pt modelId="{67D4CEA8-C4D3-45AA-8603-11ABCF4BC7BB}" type="parTrans" cxnId="{D9C24FE9-1506-4465-AA99-B8D2E48D1C96}">
      <dgm:prSet/>
      <dgm:spPr/>
      <dgm:t>
        <a:bodyPr/>
        <a:lstStyle/>
        <a:p>
          <a:endParaRPr lang="es-CL"/>
        </a:p>
      </dgm:t>
    </dgm:pt>
    <dgm:pt modelId="{7660F560-1F4C-46BF-AC46-56F7A166FF1B}" type="sibTrans" cxnId="{D9C24FE9-1506-4465-AA99-B8D2E48D1C96}">
      <dgm:prSet/>
      <dgm:spPr/>
      <dgm:t>
        <a:bodyPr/>
        <a:lstStyle/>
        <a:p>
          <a:endParaRPr lang="es-CL"/>
        </a:p>
      </dgm:t>
    </dgm:pt>
    <dgm:pt modelId="{40BC2E45-D67F-48E7-8634-483A789448C8}">
      <dgm:prSet/>
      <dgm:spPr/>
      <dgm:t>
        <a:bodyPr/>
        <a:lstStyle/>
        <a:p>
          <a:r>
            <a:rPr lang="es-CL" b="1" dirty="0"/>
            <a:t>Documentación Detallada</a:t>
          </a:r>
          <a:endParaRPr lang="es-CL" dirty="0"/>
        </a:p>
      </dgm:t>
    </dgm:pt>
    <dgm:pt modelId="{18589082-39E1-4465-8BA7-76A49F236131}" type="parTrans" cxnId="{F394C2CE-34AD-4E71-896C-2BA1EA5A8879}">
      <dgm:prSet/>
      <dgm:spPr/>
      <dgm:t>
        <a:bodyPr/>
        <a:lstStyle/>
        <a:p>
          <a:endParaRPr lang="es-CL"/>
        </a:p>
      </dgm:t>
    </dgm:pt>
    <dgm:pt modelId="{35527AB4-DC61-46B2-8DC5-2BAC90F31B88}" type="sibTrans" cxnId="{F394C2CE-34AD-4E71-896C-2BA1EA5A8879}">
      <dgm:prSet/>
      <dgm:spPr/>
      <dgm:t>
        <a:bodyPr/>
        <a:lstStyle/>
        <a:p>
          <a:endParaRPr lang="es-CL"/>
        </a:p>
      </dgm:t>
    </dgm:pt>
    <dgm:pt modelId="{0E3F7BC1-ED2E-4604-9025-99A135114AFD}">
      <dgm:prSet/>
      <dgm:spPr/>
      <dgm:t>
        <a:bodyPr/>
        <a:lstStyle/>
        <a:p>
          <a:pPr>
            <a:buFont typeface="Symbol" panose="05050102010706020507" pitchFamily="18" charset="2"/>
            <a:buChar char=""/>
          </a:pPr>
          <a:r>
            <a:rPr lang="es-ES" dirty="0"/>
            <a:t>Considerar cómo las variables pueden cambiar con el tiempo y bajo diferentes condiciones. Esto es crucial para la anticipación de futuros requerimientos y para diseñar soluciones que sean flexibles y adaptables a cambios en el entorno o en los requisitos del sistema.</a:t>
          </a:r>
          <a:endParaRPr lang="es-CL" dirty="0"/>
        </a:p>
      </dgm:t>
    </dgm:pt>
    <dgm:pt modelId="{C5473C13-5B45-45FD-A90A-2433A2609E32}" type="parTrans" cxnId="{C348CFA8-6FD8-4060-842F-9F5E7DA651D3}">
      <dgm:prSet/>
      <dgm:spPr/>
      <dgm:t>
        <a:bodyPr/>
        <a:lstStyle/>
        <a:p>
          <a:endParaRPr lang="es-CL"/>
        </a:p>
      </dgm:t>
    </dgm:pt>
    <dgm:pt modelId="{659E9BB4-2D4F-4688-A100-DCEE4ADBD148}" type="sibTrans" cxnId="{C348CFA8-6FD8-4060-842F-9F5E7DA651D3}">
      <dgm:prSet/>
      <dgm:spPr/>
      <dgm:t>
        <a:bodyPr/>
        <a:lstStyle/>
        <a:p>
          <a:endParaRPr lang="es-CL"/>
        </a:p>
      </dgm:t>
    </dgm:pt>
    <dgm:pt modelId="{D15D83DC-CD52-4810-836B-92BEA2712ABA}">
      <dgm:prSet/>
      <dgm:spPr/>
      <dgm:t>
        <a:bodyPr/>
        <a:lstStyle/>
        <a:p>
          <a:pPr>
            <a:buFont typeface="Symbol" panose="05050102010706020507" pitchFamily="18" charset="2"/>
            <a:buChar char=""/>
          </a:pPr>
          <a:r>
            <a:rPr lang="es-ES" dirty="0"/>
            <a:t>Implementar mecanismos de validación y sanitización para las variables de entrada. Esto ayuda a prevenir vulnerabilidades de seguridad, como inyecciones de código malicioso, y garantiza la integridad y confiabilidad de los datos.</a:t>
          </a:r>
          <a:endParaRPr lang="es-CL" dirty="0"/>
        </a:p>
      </dgm:t>
    </dgm:pt>
    <dgm:pt modelId="{5EA48526-0F58-4633-AF63-9B1FA337F3B0}" type="parTrans" cxnId="{97A88E53-40E1-4757-846F-AF8404B577F6}">
      <dgm:prSet/>
      <dgm:spPr/>
      <dgm:t>
        <a:bodyPr/>
        <a:lstStyle/>
        <a:p>
          <a:endParaRPr lang="es-CL"/>
        </a:p>
      </dgm:t>
    </dgm:pt>
    <dgm:pt modelId="{4AC03AB8-4CBB-45FD-A0A2-8DEDDB8D239E}" type="sibTrans" cxnId="{97A88E53-40E1-4757-846F-AF8404B577F6}">
      <dgm:prSet/>
      <dgm:spPr/>
      <dgm:t>
        <a:bodyPr/>
        <a:lstStyle/>
        <a:p>
          <a:endParaRPr lang="es-CL"/>
        </a:p>
      </dgm:t>
    </dgm:pt>
    <dgm:pt modelId="{83C9A190-50CF-406D-A2DB-CA515C6971C1}">
      <dgm:prSet/>
      <dgm:spPr/>
      <dgm:t>
        <a:bodyPr/>
        <a:lstStyle/>
        <a:p>
          <a:r>
            <a:rPr lang="es-CL" dirty="0"/>
            <a:t>Proporcionar una documentación detallada de las variables utilizadas en el código. Esto facilita la comprensión por parte de otros desarrolladores y contribuye a un mantenimiento más efectivo en el futuro.</a:t>
          </a:r>
        </a:p>
      </dgm:t>
    </dgm:pt>
    <dgm:pt modelId="{04A53FE7-384D-4EF5-A3CD-886AAC5A956F}" type="parTrans" cxnId="{2FB46CAA-BA06-4A6E-92D3-4DF954252076}">
      <dgm:prSet/>
      <dgm:spPr/>
      <dgm:t>
        <a:bodyPr/>
        <a:lstStyle/>
        <a:p>
          <a:endParaRPr lang="es-CL"/>
        </a:p>
      </dgm:t>
    </dgm:pt>
    <dgm:pt modelId="{927718DE-368C-42ED-8D3D-91D357934527}" type="sibTrans" cxnId="{2FB46CAA-BA06-4A6E-92D3-4DF954252076}">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65B27D94-B10B-4E1B-A102-42E683CE2174}" type="pres">
      <dgm:prSet presAssocID="{4C5A759F-4841-4DFE-BFA4-A68F8669624F}" presName="parentLin" presStyleCnt="0"/>
      <dgm:spPr/>
    </dgm:pt>
    <dgm:pt modelId="{293518E4-3DA2-4043-BD8C-995812ADF31B}" type="pres">
      <dgm:prSet presAssocID="{4C5A759F-4841-4DFE-BFA4-A68F8669624F}" presName="parentLeftMargin" presStyleLbl="node1" presStyleIdx="0" presStyleCnt="3"/>
      <dgm:spPr/>
      <dgm:t>
        <a:bodyPr/>
        <a:lstStyle/>
        <a:p>
          <a:endParaRPr lang="es-ES"/>
        </a:p>
      </dgm:t>
    </dgm:pt>
    <dgm:pt modelId="{E186FF1D-395C-440C-A01D-5CC212C81C58}" type="pres">
      <dgm:prSet presAssocID="{4C5A759F-4841-4DFE-BFA4-A68F8669624F}" presName="parentText" presStyleLbl="node1" presStyleIdx="0" presStyleCnt="3">
        <dgm:presLayoutVars>
          <dgm:chMax val="0"/>
          <dgm:bulletEnabled val="1"/>
        </dgm:presLayoutVars>
      </dgm:prSet>
      <dgm:spPr/>
      <dgm:t>
        <a:bodyPr/>
        <a:lstStyle/>
        <a:p>
          <a:endParaRPr lang="es-ES"/>
        </a:p>
      </dgm:t>
    </dgm:pt>
    <dgm:pt modelId="{33F642A2-EDFC-49D0-BE2F-A2D0928F5ABF}" type="pres">
      <dgm:prSet presAssocID="{4C5A759F-4841-4DFE-BFA4-A68F8669624F}" presName="negativeSpace" presStyleCnt="0"/>
      <dgm:spPr/>
    </dgm:pt>
    <dgm:pt modelId="{AEA24AA2-54BF-498D-8253-882ABE6DCDAF}" type="pres">
      <dgm:prSet presAssocID="{4C5A759F-4841-4DFE-BFA4-A68F8669624F}" presName="childText" presStyleLbl="conFgAcc1" presStyleIdx="0" presStyleCnt="3">
        <dgm:presLayoutVars>
          <dgm:bulletEnabled val="1"/>
        </dgm:presLayoutVars>
      </dgm:prSet>
      <dgm:spPr/>
      <dgm:t>
        <a:bodyPr/>
        <a:lstStyle/>
        <a:p>
          <a:endParaRPr lang="es-ES"/>
        </a:p>
      </dgm:t>
    </dgm:pt>
    <dgm:pt modelId="{50FF13F5-E17A-4FB2-8CB8-A788640ECFD1}" type="pres">
      <dgm:prSet presAssocID="{AC72E1C1-C337-4357-BCF0-579569842B69}" presName="spaceBetweenRectangles" presStyleCnt="0"/>
      <dgm:spPr/>
    </dgm:pt>
    <dgm:pt modelId="{100DCFD7-0200-41A7-9E22-C85B0EDDABC8}" type="pres">
      <dgm:prSet presAssocID="{24942452-F24E-4457-846C-175CCB948CDF}" presName="parentLin" presStyleCnt="0"/>
      <dgm:spPr/>
    </dgm:pt>
    <dgm:pt modelId="{2F7BA23A-70D7-455F-BB0E-C05C882FEB94}" type="pres">
      <dgm:prSet presAssocID="{24942452-F24E-4457-846C-175CCB948CDF}" presName="parentLeftMargin" presStyleLbl="node1" presStyleIdx="0" presStyleCnt="3"/>
      <dgm:spPr/>
      <dgm:t>
        <a:bodyPr/>
        <a:lstStyle/>
        <a:p>
          <a:endParaRPr lang="es-ES"/>
        </a:p>
      </dgm:t>
    </dgm:pt>
    <dgm:pt modelId="{292191FE-75E1-4083-A685-2B4FA1E92148}" type="pres">
      <dgm:prSet presAssocID="{24942452-F24E-4457-846C-175CCB948CDF}" presName="parentText" presStyleLbl="node1" presStyleIdx="1" presStyleCnt="3">
        <dgm:presLayoutVars>
          <dgm:chMax val="0"/>
          <dgm:bulletEnabled val="1"/>
        </dgm:presLayoutVars>
      </dgm:prSet>
      <dgm:spPr/>
      <dgm:t>
        <a:bodyPr/>
        <a:lstStyle/>
        <a:p>
          <a:endParaRPr lang="es-ES"/>
        </a:p>
      </dgm:t>
    </dgm:pt>
    <dgm:pt modelId="{8D38AC45-DBBE-4D1F-8463-AB422BF46577}" type="pres">
      <dgm:prSet presAssocID="{24942452-F24E-4457-846C-175CCB948CDF}" presName="negativeSpace" presStyleCnt="0"/>
      <dgm:spPr/>
    </dgm:pt>
    <dgm:pt modelId="{2612DAB3-EAE1-463D-B6C9-62C579AEA30D}" type="pres">
      <dgm:prSet presAssocID="{24942452-F24E-4457-846C-175CCB948CDF}" presName="childText" presStyleLbl="conFgAcc1" presStyleIdx="1" presStyleCnt="3">
        <dgm:presLayoutVars>
          <dgm:bulletEnabled val="1"/>
        </dgm:presLayoutVars>
      </dgm:prSet>
      <dgm:spPr/>
      <dgm:t>
        <a:bodyPr/>
        <a:lstStyle/>
        <a:p>
          <a:endParaRPr lang="es-ES"/>
        </a:p>
      </dgm:t>
    </dgm:pt>
    <dgm:pt modelId="{34F94622-FC06-443E-BE98-C425F8F8492A}" type="pres">
      <dgm:prSet presAssocID="{7660F560-1F4C-46BF-AC46-56F7A166FF1B}" presName="spaceBetweenRectangles" presStyleCnt="0"/>
      <dgm:spPr/>
    </dgm:pt>
    <dgm:pt modelId="{901D9945-DB9F-4896-A750-6E0454114790}" type="pres">
      <dgm:prSet presAssocID="{40BC2E45-D67F-48E7-8634-483A789448C8}" presName="parentLin" presStyleCnt="0"/>
      <dgm:spPr/>
    </dgm:pt>
    <dgm:pt modelId="{44603834-624A-4C79-9D34-F8394976E4E7}" type="pres">
      <dgm:prSet presAssocID="{40BC2E45-D67F-48E7-8634-483A789448C8}" presName="parentLeftMargin" presStyleLbl="node1" presStyleIdx="1" presStyleCnt="3"/>
      <dgm:spPr/>
      <dgm:t>
        <a:bodyPr/>
        <a:lstStyle/>
        <a:p>
          <a:endParaRPr lang="es-ES"/>
        </a:p>
      </dgm:t>
    </dgm:pt>
    <dgm:pt modelId="{8817E23E-3D63-473C-94A2-622AB8F90720}" type="pres">
      <dgm:prSet presAssocID="{40BC2E45-D67F-48E7-8634-483A789448C8}" presName="parentText" presStyleLbl="node1" presStyleIdx="2" presStyleCnt="3">
        <dgm:presLayoutVars>
          <dgm:chMax val="0"/>
          <dgm:bulletEnabled val="1"/>
        </dgm:presLayoutVars>
      </dgm:prSet>
      <dgm:spPr/>
      <dgm:t>
        <a:bodyPr/>
        <a:lstStyle/>
        <a:p>
          <a:endParaRPr lang="es-ES"/>
        </a:p>
      </dgm:t>
    </dgm:pt>
    <dgm:pt modelId="{19FAA4DC-C7A9-4CA2-8D1E-8489A3416D91}" type="pres">
      <dgm:prSet presAssocID="{40BC2E45-D67F-48E7-8634-483A789448C8}" presName="negativeSpace" presStyleCnt="0"/>
      <dgm:spPr/>
    </dgm:pt>
    <dgm:pt modelId="{8C7432C2-1D2F-450E-9F97-A3994AD0C991}" type="pres">
      <dgm:prSet presAssocID="{40BC2E45-D67F-48E7-8634-483A789448C8}" presName="childText" presStyleLbl="conFgAcc1" presStyleIdx="2" presStyleCnt="3">
        <dgm:presLayoutVars>
          <dgm:bulletEnabled val="1"/>
        </dgm:presLayoutVars>
      </dgm:prSet>
      <dgm:spPr/>
      <dgm:t>
        <a:bodyPr/>
        <a:lstStyle/>
        <a:p>
          <a:endParaRPr lang="es-ES"/>
        </a:p>
      </dgm:t>
    </dgm:pt>
  </dgm:ptLst>
  <dgm:cxnLst>
    <dgm:cxn modelId="{A21B4F38-16AA-4BE9-BB19-5233E4849265}" type="presOf" srcId="{3B34C234-2C03-4ECD-9F2B-443B94018D66}" destId="{714FCB37-8317-470A-AD35-2C235EA9CBEE}" srcOrd="0" destOrd="0" presId="urn:microsoft.com/office/officeart/2005/8/layout/list1"/>
    <dgm:cxn modelId="{F6807436-DEF5-4516-B8A6-AE1511C3C752}" srcId="{3B34C234-2C03-4ECD-9F2B-443B94018D66}" destId="{4C5A759F-4841-4DFE-BFA4-A68F8669624F}" srcOrd="0" destOrd="0" parTransId="{1C7FA2B5-A439-42E4-A301-78330B343FE4}" sibTransId="{AC72E1C1-C337-4357-BCF0-579569842B69}"/>
    <dgm:cxn modelId="{C84C3EAF-3530-45D6-81D2-D0CE02BBAC06}" type="presOf" srcId="{40BC2E45-D67F-48E7-8634-483A789448C8}" destId="{8817E23E-3D63-473C-94A2-622AB8F90720}" srcOrd="1" destOrd="0" presId="urn:microsoft.com/office/officeart/2005/8/layout/list1"/>
    <dgm:cxn modelId="{94B36EDF-34FF-4CD2-ACA4-25EB9631F7D6}" type="presOf" srcId="{D15D83DC-CD52-4810-836B-92BEA2712ABA}" destId="{2612DAB3-EAE1-463D-B6C9-62C579AEA30D}" srcOrd="0" destOrd="0" presId="urn:microsoft.com/office/officeart/2005/8/layout/list1"/>
    <dgm:cxn modelId="{64B2C86D-406C-4677-8331-FE95FC7939EA}" type="presOf" srcId="{83C9A190-50CF-406D-A2DB-CA515C6971C1}" destId="{8C7432C2-1D2F-450E-9F97-A3994AD0C991}" srcOrd="0" destOrd="0" presId="urn:microsoft.com/office/officeart/2005/8/layout/list1"/>
    <dgm:cxn modelId="{F394C2CE-34AD-4E71-896C-2BA1EA5A8879}" srcId="{3B34C234-2C03-4ECD-9F2B-443B94018D66}" destId="{40BC2E45-D67F-48E7-8634-483A789448C8}" srcOrd="2" destOrd="0" parTransId="{18589082-39E1-4465-8BA7-76A49F236131}" sibTransId="{35527AB4-DC61-46B2-8DC5-2BAC90F31B88}"/>
    <dgm:cxn modelId="{D9C24FE9-1506-4465-AA99-B8D2E48D1C96}" srcId="{3B34C234-2C03-4ECD-9F2B-443B94018D66}" destId="{24942452-F24E-4457-846C-175CCB948CDF}" srcOrd="1" destOrd="0" parTransId="{67D4CEA8-C4D3-45AA-8603-11ABCF4BC7BB}" sibTransId="{7660F560-1F4C-46BF-AC46-56F7A166FF1B}"/>
    <dgm:cxn modelId="{C348CFA8-6FD8-4060-842F-9F5E7DA651D3}" srcId="{4C5A759F-4841-4DFE-BFA4-A68F8669624F}" destId="{0E3F7BC1-ED2E-4604-9025-99A135114AFD}" srcOrd="0" destOrd="0" parTransId="{C5473C13-5B45-45FD-A90A-2433A2609E32}" sibTransId="{659E9BB4-2D4F-4688-A100-DCEE4ADBD148}"/>
    <dgm:cxn modelId="{21ACB814-71C3-400A-B5C7-5A8B033D93FD}" type="presOf" srcId="{4C5A759F-4841-4DFE-BFA4-A68F8669624F}" destId="{293518E4-3DA2-4043-BD8C-995812ADF31B}" srcOrd="0" destOrd="0" presId="urn:microsoft.com/office/officeart/2005/8/layout/list1"/>
    <dgm:cxn modelId="{7D3F1A68-2285-4380-B2D4-9D3B3C76E2E7}" type="presOf" srcId="{24942452-F24E-4457-846C-175CCB948CDF}" destId="{2F7BA23A-70D7-455F-BB0E-C05C882FEB94}" srcOrd="0" destOrd="0" presId="urn:microsoft.com/office/officeart/2005/8/layout/list1"/>
    <dgm:cxn modelId="{4A543306-6300-41A7-8089-3F6FD7D1E6B1}" type="presOf" srcId="{0E3F7BC1-ED2E-4604-9025-99A135114AFD}" destId="{AEA24AA2-54BF-498D-8253-882ABE6DCDAF}" srcOrd="0" destOrd="0" presId="urn:microsoft.com/office/officeart/2005/8/layout/list1"/>
    <dgm:cxn modelId="{97A88E53-40E1-4757-846F-AF8404B577F6}" srcId="{24942452-F24E-4457-846C-175CCB948CDF}" destId="{D15D83DC-CD52-4810-836B-92BEA2712ABA}" srcOrd="0" destOrd="0" parTransId="{5EA48526-0F58-4633-AF63-9B1FA337F3B0}" sibTransId="{4AC03AB8-4CBB-45FD-A0A2-8DEDDB8D239E}"/>
    <dgm:cxn modelId="{6027E06C-1F23-41FA-A80D-07C309108A78}" type="presOf" srcId="{24942452-F24E-4457-846C-175CCB948CDF}" destId="{292191FE-75E1-4083-A685-2B4FA1E92148}" srcOrd="1" destOrd="0" presId="urn:microsoft.com/office/officeart/2005/8/layout/list1"/>
    <dgm:cxn modelId="{2A2AA4EA-AD43-4001-9425-2D5CF1B5471E}" type="presOf" srcId="{4C5A759F-4841-4DFE-BFA4-A68F8669624F}" destId="{E186FF1D-395C-440C-A01D-5CC212C81C58}" srcOrd="1" destOrd="0" presId="urn:microsoft.com/office/officeart/2005/8/layout/list1"/>
    <dgm:cxn modelId="{2FB46CAA-BA06-4A6E-92D3-4DF954252076}" srcId="{40BC2E45-D67F-48E7-8634-483A789448C8}" destId="{83C9A190-50CF-406D-A2DB-CA515C6971C1}" srcOrd="0" destOrd="0" parTransId="{04A53FE7-384D-4EF5-A3CD-886AAC5A956F}" sibTransId="{927718DE-368C-42ED-8D3D-91D357934527}"/>
    <dgm:cxn modelId="{339FFBBB-1FD7-422D-8252-7D24C8B91337}" type="presOf" srcId="{40BC2E45-D67F-48E7-8634-483A789448C8}" destId="{44603834-624A-4C79-9D34-F8394976E4E7}" srcOrd="0" destOrd="0" presId="urn:microsoft.com/office/officeart/2005/8/layout/list1"/>
    <dgm:cxn modelId="{6E29BC2D-7FBE-4CD8-9A04-EA6C6A0EC1BA}" type="presParOf" srcId="{714FCB37-8317-470A-AD35-2C235EA9CBEE}" destId="{65B27D94-B10B-4E1B-A102-42E683CE2174}" srcOrd="0" destOrd="0" presId="urn:microsoft.com/office/officeart/2005/8/layout/list1"/>
    <dgm:cxn modelId="{6607482B-F28D-4E3C-9833-0390C9A5668A}" type="presParOf" srcId="{65B27D94-B10B-4E1B-A102-42E683CE2174}" destId="{293518E4-3DA2-4043-BD8C-995812ADF31B}" srcOrd="0" destOrd="0" presId="urn:microsoft.com/office/officeart/2005/8/layout/list1"/>
    <dgm:cxn modelId="{BE299A9A-594F-407F-851B-3B40782EB961}" type="presParOf" srcId="{65B27D94-B10B-4E1B-A102-42E683CE2174}" destId="{E186FF1D-395C-440C-A01D-5CC212C81C58}" srcOrd="1" destOrd="0" presId="urn:microsoft.com/office/officeart/2005/8/layout/list1"/>
    <dgm:cxn modelId="{5D083D19-CF6A-48F0-9A8B-82CCCB803BFE}" type="presParOf" srcId="{714FCB37-8317-470A-AD35-2C235EA9CBEE}" destId="{33F642A2-EDFC-49D0-BE2F-A2D0928F5ABF}" srcOrd="1" destOrd="0" presId="urn:microsoft.com/office/officeart/2005/8/layout/list1"/>
    <dgm:cxn modelId="{62739732-537F-4265-858A-F3D6FAA9540F}" type="presParOf" srcId="{714FCB37-8317-470A-AD35-2C235EA9CBEE}" destId="{AEA24AA2-54BF-498D-8253-882ABE6DCDAF}" srcOrd="2" destOrd="0" presId="urn:microsoft.com/office/officeart/2005/8/layout/list1"/>
    <dgm:cxn modelId="{06643D9B-66D5-4894-9784-3096EFA0F50D}" type="presParOf" srcId="{714FCB37-8317-470A-AD35-2C235EA9CBEE}" destId="{50FF13F5-E17A-4FB2-8CB8-A788640ECFD1}" srcOrd="3" destOrd="0" presId="urn:microsoft.com/office/officeart/2005/8/layout/list1"/>
    <dgm:cxn modelId="{D727E432-F83A-435D-BFAF-8D56C8AD7DB5}" type="presParOf" srcId="{714FCB37-8317-470A-AD35-2C235EA9CBEE}" destId="{100DCFD7-0200-41A7-9E22-C85B0EDDABC8}" srcOrd="4" destOrd="0" presId="urn:microsoft.com/office/officeart/2005/8/layout/list1"/>
    <dgm:cxn modelId="{289165CB-8B25-4C15-8CC3-AE58AFEB07B6}" type="presParOf" srcId="{100DCFD7-0200-41A7-9E22-C85B0EDDABC8}" destId="{2F7BA23A-70D7-455F-BB0E-C05C882FEB94}" srcOrd="0" destOrd="0" presId="urn:microsoft.com/office/officeart/2005/8/layout/list1"/>
    <dgm:cxn modelId="{96C45F8D-3251-468B-A594-5734657974FD}" type="presParOf" srcId="{100DCFD7-0200-41A7-9E22-C85B0EDDABC8}" destId="{292191FE-75E1-4083-A685-2B4FA1E92148}" srcOrd="1" destOrd="0" presId="urn:microsoft.com/office/officeart/2005/8/layout/list1"/>
    <dgm:cxn modelId="{FD1D4B13-D986-4FD4-A7C6-200DC703E553}" type="presParOf" srcId="{714FCB37-8317-470A-AD35-2C235EA9CBEE}" destId="{8D38AC45-DBBE-4D1F-8463-AB422BF46577}" srcOrd="5" destOrd="0" presId="urn:microsoft.com/office/officeart/2005/8/layout/list1"/>
    <dgm:cxn modelId="{851C3769-35C8-425A-9C67-31963DF4CAC9}" type="presParOf" srcId="{714FCB37-8317-470A-AD35-2C235EA9CBEE}" destId="{2612DAB3-EAE1-463D-B6C9-62C579AEA30D}" srcOrd="6" destOrd="0" presId="urn:microsoft.com/office/officeart/2005/8/layout/list1"/>
    <dgm:cxn modelId="{E58B2DE5-4939-479A-BB95-72A87FBD9CE8}" type="presParOf" srcId="{714FCB37-8317-470A-AD35-2C235EA9CBEE}" destId="{34F94622-FC06-443E-BE98-C425F8F8492A}" srcOrd="7" destOrd="0" presId="urn:microsoft.com/office/officeart/2005/8/layout/list1"/>
    <dgm:cxn modelId="{4EF37409-7C00-4F8C-BA5C-31B83EB9A4AB}" type="presParOf" srcId="{714FCB37-8317-470A-AD35-2C235EA9CBEE}" destId="{901D9945-DB9F-4896-A750-6E0454114790}" srcOrd="8" destOrd="0" presId="urn:microsoft.com/office/officeart/2005/8/layout/list1"/>
    <dgm:cxn modelId="{879906F3-5C1F-468D-930E-DB62732F6B0B}" type="presParOf" srcId="{901D9945-DB9F-4896-A750-6E0454114790}" destId="{44603834-624A-4C79-9D34-F8394976E4E7}" srcOrd="0" destOrd="0" presId="urn:microsoft.com/office/officeart/2005/8/layout/list1"/>
    <dgm:cxn modelId="{975A7282-88AE-463A-9FE7-0409286B959D}" type="presParOf" srcId="{901D9945-DB9F-4896-A750-6E0454114790}" destId="{8817E23E-3D63-473C-94A2-622AB8F90720}" srcOrd="1" destOrd="0" presId="urn:microsoft.com/office/officeart/2005/8/layout/list1"/>
    <dgm:cxn modelId="{5D6588B1-ADFB-4719-A32D-6AC0156BC4C9}" type="presParOf" srcId="{714FCB37-8317-470A-AD35-2C235EA9CBEE}" destId="{19FAA4DC-C7A9-4CA2-8D1E-8489A3416D91}" srcOrd="9" destOrd="0" presId="urn:microsoft.com/office/officeart/2005/8/layout/list1"/>
    <dgm:cxn modelId="{DADA8ED3-709D-4D82-BEAB-AD8E75CDF34E}" type="presParOf" srcId="{714FCB37-8317-470A-AD35-2C235EA9CBEE}" destId="{8C7432C2-1D2F-450E-9F97-A3994AD0C99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BEE6F-FE79-488C-8DC1-A67DB4421E3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CL"/>
        </a:p>
      </dgm:t>
    </dgm:pt>
    <dgm:pt modelId="{61651F33-01B4-481B-9196-4E78C30F7D35}">
      <dgm:prSet phldrT="[Texto]"/>
      <dgm:spPr/>
      <dgm:t>
        <a:bodyPr/>
        <a:lstStyle/>
        <a:p>
          <a:r>
            <a:rPr lang="es-MX" dirty="0"/>
            <a:t>Comprender el problema</a:t>
          </a:r>
          <a:endParaRPr lang="es-CL" dirty="0"/>
        </a:p>
      </dgm:t>
    </dgm:pt>
    <dgm:pt modelId="{685E79EC-FC76-40E4-BF7A-84572E340E49}" type="parTrans" cxnId="{CC938FAF-3007-4E20-8D72-6ECFA48494F7}">
      <dgm:prSet/>
      <dgm:spPr/>
      <dgm:t>
        <a:bodyPr/>
        <a:lstStyle/>
        <a:p>
          <a:endParaRPr lang="es-CL"/>
        </a:p>
      </dgm:t>
    </dgm:pt>
    <dgm:pt modelId="{6C1F2B18-4D6E-4E94-AF71-BC394710D3A3}" type="sibTrans" cxnId="{CC938FAF-3007-4E20-8D72-6ECFA48494F7}">
      <dgm:prSet/>
      <dgm:spPr/>
      <dgm:t>
        <a:bodyPr/>
        <a:lstStyle/>
        <a:p>
          <a:endParaRPr lang="es-CL"/>
        </a:p>
      </dgm:t>
    </dgm:pt>
    <dgm:pt modelId="{7A7A4BE4-6B55-4B8E-A0C3-C6213335BD8D}">
      <dgm:prSet/>
      <dgm:spPr/>
      <dgm:t>
        <a:bodyPr/>
        <a:lstStyle/>
        <a:p>
          <a:r>
            <a:rPr lang="es-MX" dirty="0"/>
            <a:t>Leer y comprender completamente el enunciado del problema.</a:t>
          </a:r>
        </a:p>
      </dgm:t>
    </dgm:pt>
    <dgm:pt modelId="{40D1BC77-0404-427C-B9A5-762584307CAB}" type="parTrans" cxnId="{7A6A78A8-45A9-4AF5-82B6-87527B8AC560}">
      <dgm:prSet/>
      <dgm:spPr/>
      <dgm:t>
        <a:bodyPr/>
        <a:lstStyle/>
        <a:p>
          <a:endParaRPr lang="es-CL"/>
        </a:p>
      </dgm:t>
    </dgm:pt>
    <dgm:pt modelId="{E8420137-5609-4E32-A757-E227521C29CB}" type="sibTrans" cxnId="{7A6A78A8-45A9-4AF5-82B6-87527B8AC560}">
      <dgm:prSet/>
      <dgm:spPr/>
      <dgm:t>
        <a:bodyPr/>
        <a:lstStyle/>
        <a:p>
          <a:endParaRPr lang="es-CL"/>
        </a:p>
      </dgm:t>
    </dgm:pt>
    <dgm:pt modelId="{2A69BA73-8E62-4825-8493-DC0D66D5564F}">
      <dgm:prSet/>
      <dgm:spPr/>
      <dgm:t>
        <a:bodyPr/>
        <a:lstStyle/>
        <a:p>
          <a:r>
            <a:rPr lang="es-MX"/>
            <a:t>Identificar y aclarar cualquier concepto o término desconocido.</a:t>
          </a:r>
          <a:endParaRPr lang="es-MX" dirty="0"/>
        </a:p>
      </dgm:t>
    </dgm:pt>
    <dgm:pt modelId="{742B7D4E-A8C2-4A81-A523-ED4EE15AE055}" type="parTrans" cxnId="{F0492FDF-8267-42CC-B53D-0B79FCB45F0C}">
      <dgm:prSet/>
      <dgm:spPr/>
      <dgm:t>
        <a:bodyPr/>
        <a:lstStyle/>
        <a:p>
          <a:endParaRPr lang="es-CL"/>
        </a:p>
      </dgm:t>
    </dgm:pt>
    <dgm:pt modelId="{1A5A7701-186D-4795-9180-8C0B99559A85}" type="sibTrans" cxnId="{F0492FDF-8267-42CC-B53D-0B79FCB45F0C}">
      <dgm:prSet/>
      <dgm:spPr/>
      <dgm:t>
        <a:bodyPr/>
        <a:lstStyle/>
        <a:p>
          <a:endParaRPr lang="es-CL"/>
        </a:p>
      </dgm:t>
    </dgm:pt>
    <dgm:pt modelId="{F5678004-CEB8-43BA-A688-6282BD4F2A12}">
      <dgm:prSet/>
      <dgm:spPr/>
      <dgm:t>
        <a:bodyPr/>
        <a:lstStyle/>
        <a:p>
          <a:r>
            <a:rPr lang="es-MX"/>
            <a:t>Establecer claramente los datos proporcionados y lo que se busca encontrar.</a:t>
          </a:r>
          <a:endParaRPr lang="es-MX" dirty="0"/>
        </a:p>
      </dgm:t>
    </dgm:pt>
    <dgm:pt modelId="{BF05EBAF-A977-4151-9468-4133CCB6CD7D}" type="parTrans" cxnId="{D2842A06-45EA-4E73-972C-B8D7090036A0}">
      <dgm:prSet/>
      <dgm:spPr/>
      <dgm:t>
        <a:bodyPr/>
        <a:lstStyle/>
        <a:p>
          <a:endParaRPr lang="es-CL"/>
        </a:p>
      </dgm:t>
    </dgm:pt>
    <dgm:pt modelId="{78DFF774-8668-4613-BFA6-833AB2CE8205}" type="sibTrans" cxnId="{D2842A06-45EA-4E73-972C-B8D7090036A0}">
      <dgm:prSet/>
      <dgm:spPr/>
      <dgm:t>
        <a:bodyPr/>
        <a:lstStyle/>
        <a:p>
          <a:endParaRPr lang="es-CL"/>
        </a:p>
      </dgm:t>
    </dgm:pt>
    <dgm:pt modelId="{424710A1-7357-4213-9B1C-0271270E31A5}">
      <dgm:prSet/>
      <dgm:spPr/>
      <dgm:t>
        <a:bodyPr/>
        <a:lstStyle/>
        <a:p>
          <a:r>
            <a:rPr lang="es-MX" dirty="0"/>
            <a:t>Realizar preguntas para obtener una comprensión profunda del problema.</a:t>
          </a:r>
        </a:p>
      </dgm:t>
    </dgm:pt>
    <dgm:pt modelId="{49A341AC-5594-48B2-A729-E91D0E4C612C}" type="parTrans" cxnId="{96DD9685-17A0-49E0-92C2-98EDCF1BEB3B}">
      <dgm:prSet/>
      <dgm:spPr/>
      <dgm:t>
        <a:bodyPr/>
        <a:lstStyle/>
        <a:p>
          <a:endParaRPr lang="es-CL"/>
        </a:p>
      </dgm:t>
    </dgm:pt>
    <dgm:pt modelId="{E13AE8DB-B2BD-49AA-80C4-B8087B4AFB20}" type="sibTrans" cxnId="{96DD9685-17A0-49E0-92C2-98EDCF1BEB3B}">
      <dgm:prSet/>
      <dgm:spPr/>
      <dgm:t>
        <a:bodyPr/>
        <a:lstStyle/>
        <a:p>
          <a:endParaRPr lang="es-CL"/>
        </a:p>
      </dgm:t>
    </dgm:pt>
    <dgm:pt modelId="{07B2691B-FE95-4AE4-B83D-D35EF40EEDA2}">
      <dgm:prSet/>
      <dgm:spPr/>
      <dgm:t>
        <a:bodyPr/>
        <a:lstStyle/>
        <a:p>
          <a:r>
            <a:rPr lang="es-MX" dirty="0"/>
            <a:t>Idear un plan</a:t>
          </a:r>
        </a:p>
      </dgm:t>
    </dgm:pt>
    <dgm:pt modelId="{BF00137B-C670-4513-B931-59557582A170}" type="parTrans" cxnId="{00A1A73F-BE52-406C-9849-B948AD966C8F}">
      <dgm:prSet/>
      <dgm:spPr/>
      <dgm:t>
        <a:bodyPr/>
        <a:lstStyle/>
        <a:p>
          <a:endParaRPr lang="es-CL"/>
        </a:p>
      </dgm:t>
    </dgm:pt>
    <dgm:pt modelId="{9F459495-E063-4AEC-B820-AC5FD1B47968}" type="sibTrans" cxnId="{00A1A73F-BE52-406C-9849-B948AD966C8F}">
      <dgm:prSet/>
      <dgm:spPr/>
      <dgm:t>
        <a:bodyPr/>
        <a:lstStyle/>
        <a:p>
          <a:endParaRPr lang="es-CL"/>
        </a:p>
      </dgm:t>
    </dgm:pt>
    <dgm:pt modelId="{B3C5C74A-E949-4AB8-B106-D75E955A58C6}">
      <dgm:prSet/>
      <dgm:spPr/>
      <dgm:t>
        <a:bodyPr/>
        <a:lstStyle/>
        <a:p>
          <a:r>
            <a:rPr lang="es-MX" dirty="0"/>
            <a:t>Explorar diferentes estrategias y enfoques para resolver el problema.</a:t>
          </a:r>
        </a:p>
      </dgm:t>
    </dgm:pt>
    <dgm:pt modelId="{3AA3D253-1E55-4BC5-86AC-121033638BB5}" type="parTrans" cxnId="{8EDC541B-CA5B-4802-85D6-66D37360BE1D}">
      <dgm:prSet/>
      <dgm:spPr/>
      <dgm:t>
        <a:bodyPr/>
        <a:lstStyle/>
        <a:p>
          <a:endParaRPr lang="es-CL"/>
        </a:p>
      </dgm:t>
    </dgm:pt>
    <dgm:pt modelId="{5377CE30-51F0-4934-A82C-B8C8D80EAE07}" type="sibTrans" cxnId="{8EDC541B-CA5B-4802-85D6-66D37360BE1D}">
      <dgm:prSet/>
      <dgm:spPr/>
      <dgm:t>
        <a:bodyPr/>
        <a:lstStyle/>
        <a:p>
          <a:endParaRPr lang="es-CL"/>
        </a:p>
      </dgm:t>
    </dgm:pt>
    <dgm:pt modelId="{44C93EF5-2705-4002-9D69-D5AEF2C67077}">
      <dgm:prSet/>
      <dgm:spPr/>
      <dgm:t>
        <a:bodyPr/>
        <a:lstStyle/>
        <a:p>
          <a:r>
            <a:rPr lang="es-MX" dirty="0"/>
            <a:t>Considerar métodos o técnicas matemáticas relevantes que se puedan aplicar.</a:t>
          </a:r>
        </a:p>
      </dgm:t>
    </dgm:pt>
    <dgm:pt modelId="{29FAE455-12F9-45D3-B4D0-3279CDA3FA43}" type="parTrans" cxnId="{53C42354-A848-416E-A360-77A581F98DF4}">
      <dgm:prSet/>
      <dgm:spPr/>
      <dgm:t>
        <a:bodyPr/>
        <a:lstStyle/>
        <a:p>
          <a:endParaRPr lang="es-CL"/>
        </a:p>
      </dgm:t>
    </dgm:pt>
    <dgm:pt modelId="{B057DAB8-0423-45F3-8027-5D7D28202FD2}" type="sibTrans" cxnId="{53C42354-A848-416E-A360-77A581F98DF4}">
      <dgm:prSet/>
      <dgm:spPr/>
      <dgm:t>
        <a:bodyPr/>
        <a:lstStyle/>
        <a:p>
          <a:endParaRPr lang="es-CL"/>
        </a:p>
      </dgm:t>
    </dgm:pt>
    <dgm:pt modelId="{3BA85969-7155-45DE-8583-FC2D1237EF26}">
      <dgm:prSet/>
      <dgm:spPr/>
      <dgm:t>
        <a:bodyPr/>
        <a:lstStyle/>
        <a:p>
          <a:r>
            <a:rPr lang="es-MX"/>
            <a:t>Planificar una serie de pasos o una estrategia lógica para llegar a la solución.</a:t>
          </a:r>
          <a:endParaRPr lang="es-MX" dirty="0"/>
        </a:p>
      </dgm:t>
    </dgm:pt>
    <dgm:pt modelId="{B8FE06F1-3835-4181-8EEB-7FE59EA7303C}" type="parTrans" cxnId="{58B6FA08-1C87-4FCC-AA92-9E4F2C8FB53F}">
      <dgm:prSet/>
      <dgm:spPr/>
      <dgm:t>
        <a:bodyPr/>
        <a:lstStyle/>
        <a:p>
          <a:endParaRPr lang="es-CL"/>
        </a:p>
      </dgm:t>
    </dgm:pt>
    <dgm:pt modelId="{94EAB086-CE2F-44FE-9F76-5E6645A3727C}" type="sibTrans" cxnId="{58B6FA08-1C87-4FCC-AA92-9E4F2C8FB53F}">
      <dgm:prSet/>
      <dgm:spPr/>
      <dgm:t>
        <a:bodyPr/>
        <a:lstStyle/>
        <a:p>
          <a:endParaRPr lang="es-CL"/>
        </a:p>
      </dgm:t>
    </dgm:pt>
    <dgm:pt modelId="{5D5A08E5-48C5-4D20-9B8A-5B6986E6DCB9}">
      <dgm:prSet/>
      <dgm:spPr/>
      <dgm:t>
        <a:bodyPr/>
        <a:lstStyle/>
        <a:p>
          <a:r>
            <a:rPr lang="es-MX" dirty="0"/>
            <a:t>Explorar ejemplos similares o casos particulares para desarrollar la estrategia.</a:t>
          </a:r>
        </a:p>
      </dgm:t>
    </dgm:pt>
    <dgm:pt modelId="{9E66B732-19A0-40FD-B146-EAD673695948}" type="parTrans" cxnId="{F54DEE3F-F8BF-43FB-A03A-27ECB993A333}">
      <dgm:prSet/>
      <dgm:spPr/>
      <dgm:t>
        <a:bodyPr/>
        <a:lstStyle/>
        <a:p>
          <a:endParaRPr lang="es-CL"/>
        </a:p>
      </dgm:t>
    </dgm:pt>
    <dgm:pt modelId="{F83DBD4C-26FE-4C11-99F2-7920B362CC02}" type="sibTrans" cxnId="{F54DEE3F-F8BF-43FB-A03A-27ECB993A333}">
      <dgm:prSet/>
      <dgm:spPr/>
      <dgm:t>
        <a:bodyPr/>
        <a:lstStyle/>
        <a:p>
          <a:endParaRPr lang="es-CL"/>
        </a:p>
      </dgm:t>
    </dgm:pt>
    <dgm:pt modelId="{8BD613D6-B26B-4F0D-9BCB-8292DCEB850B}">
      <dgm:prSet/>
      <dgm:spPr/>
      <dgm:t>
        <a:bodyPr/>
        <a:lstStyle/>
        <a:p>
          <a:r>
            <a:rPr lang="es-MX" dirty="0"/>
            <a:t>Ejecutar el plan</a:t>
          </a:r>
        </a:p>
      </dgm:t>
    </dgm:pt>
    <dgm:pt modelId="{52D5728D-C364-40EE-A598-907D37A8957D}" type="parTrans" cxnId="{FFBF6359-48B1-47CF-982B-CFE91E0AA9A2}">
      <dgm:prSet/>
      <dgm:spPr/>
      <dgm:t>
        <a:bodyPr/>
        <a:lstStyle/>
        <a:p>
          <a:endParaRPr lang="es-CL"/>
        </a:p>
      </dgm:t>
    </dgm:pt>
    <dgm:pt modelId="{BB33DD16-7054-4A36-BE51-F29C3F273326}" type="sibTrans" cxnId="{FFBF6359-48B1-47CF-982B-CFE91E0AA9A2}">
      <dgm:prSet/>
      <dgm:spPr/>
      <dgm:t>
        <a:bodyPr/>
        <a:lstStyle/>
        <a:p>
          <a:endParaRPr lang="es-CL"/>
        </a:p>
      </dgm:t>
    </dgm:pt>
    <dgm:pt modelId="{D963E2E3-A6DC-4AA7-8AB7-D873C49D3D11}">
      <dgm:prSet/>
      <dgm:spPr/>
      <dgm:t>
        <a:bodyPr/>
        <a:lstStyle/>
        <a:p>
          <a:r>
            <a:rPr lang="es-MX" dirty="0"/>
            <a:t>Implementar los pasos planificados de manera ordenada y organizada.</a:t>
          </a:r>
        </a:p>
      </dgm:t>
    </dgm:pt>
    <dgm:pt modelId="{DC6E325C-CB73-48F3-ABBA-D2A200018F13}" type="parTrans" cxnId="{0F9F032D-D922-4748-90EE-BE41F666FC57}">
      <dgm:prSet/>
      <dgm:spPr/>
      <dgm:t>
        <a:bodyPr/>
        <a:lstStyle/>
        <a:p>
          <a:endParaRPr lang="es-CL"/>
        </a:p>
      </dgm:t>
    </dgm:pt>
    <dgm:pt modelId="{F4985537-CCF8-46A9-B39E-B41511A71777}" type="sibTrans" cxnId="{0F9F032D-D922-4748-90EE-BE41F666FC57}">
      <dgm:prSet/>
      <dgm:spPr/>
      <dgm:t>
        <a:bodyPr/>
        <a:lstStyle/>
        <a:p>
          <a:endParaRPr lang="es-CL"/>
        </a:p>
      </dgm:t>
    </dgm:pt>
    <dgm:pt modelId="{23F36D0C-B642-49DE-A3C4-D6A0FC7C6F59}">
      <dgm:prSet/>
      <dgm:spPr/>
      <dgm:t>
        <a:bodyPr/>
        <a:lstStyle/>
        <a:p>
          <a:r>
            <a:rPr lang="es-MX"/>
            <a:t>Realizar cálculos o aplicar métodos matemáticos según corresponda.</a:t>
          </a:r>
          <a:endParaRPr lang="es-MX" dirty="0"/>
        </a:p>
      </dgm:t>
    </dgm:pt>
    <dgm:pt modelId="{AE9B7E13-7F3D-413C-BE00-BEC41489251E}" type="parTrans" cxnId="{A8B2107B-9953-4E33-989D-86BE2C9EF681}">
      <dgm:prSet/>
      <dgm:spPr/>
      <dgm:t>
        <a:bodyPr/>
        <a:lstStyle/>
        <a:p>
          <a:endParaRPr lang="es-CL"/>
        </a:p>
      </dgm:t>
    </dgm:pt>
    <dgm:pt modelId="{DE783617-C46D-4AE5-92C2-08831B2EC371}" type="sibTrans" cxnId="{A8B2107B-9953-4E33-989D-86BE2C9EF681}">
      <dgm:prSet/>
      <dgm:spPr/>
      <dgm:t>
        <a:bodyPr/>
        <a:lstStyle/>
        <a:p>
          <a:endParaRPr lang="es-CL"/>
        </a:p>
      </dgm:t>
    </dgm:pt>
    <dgm:pt modelId="{4E73B7C6-465A-4B6F-8BD9-EB7168364296}">
      <dgm:prSet/>
      <dgm:spPr/>
      <dgm:t>
        <a:bodyPr/>
        <a:lstStyle/>
        <a:p>
          <a:r>
            <a:rPr lang="es-MX"/>
            <a:t>Seguir la estrategia establecida, prestando atención a los detalles y evitando errores.</a:t>
          </a:r>
          <a:endParaRPr lang="es-MX" dirty="0"/>
        </a:p>
      </dgm:t>
    </dgm:pt>
    <dgm:pt modelId="{A782FE82-E912-4BD9-AF83-41E49515A1F9}" type="parTrans" cxnId="{897F694C-5D58-4516-BA7D-AA41A3777DF1}">
      <dgm:prSet/>
      <dgm:spPr/>
      <dgm:t>
        <a:bodyPr/>
        <a:lstStyle/>
        <a:p>
          <a:endParaRPr lang="es-CL"/>
        </a:p>
      </dgm:t>
    </dgm:pt>
    <dgm:pt modelId="{8059475A-BA60-4B16-A140-0971A5A23EB9}" type="sibTrans" cxnId="{897F694C-5D58-4516-BA7D-AA41A3777DF1}">
      <dgm:prSet/>
      <dgm:spPr/>
      <dgm:t>
        <a:bodyPr/>
        <a:lstStyle/>
        <a:p>
          <a:endParaRPr lang="es-CL"/>
        </a:p>
      </dgm:t>
    </dgm:pt>
    <dgm:pt modelId="{9CBE156A-89C9-4DAD-90BD-430A69DA685F}">
      <dgm:prSet/>
      <dgm:spPr/>
      <dgm:t>
        <a:bodyPr/>
        <a:lstStyle/>
        <a:p>
          <a:r>
            <a:rPr lang="es-MX" dirty="0"/>
            <a:t>Registrar los pasos y realizar anotaciones para un seguimiento adecuado.</a:t>
          </a:r>
        </a:p>
      </dgm:t>
    </dgm:pt>
    <dgm:pt modelId="{8D4EB0FC-BEA6-46DF-B895-97C43432F811}" type="parTrans" cxnId="{B1880E38-7705-4DB0-A5A3-61270437E6E3}">
      <dgm:prSet/>
      <dgm:spPr/>
      <dgm:t>
        <a:bodyPr/>
        <a:lstStyle/>
        <a:p>
          <a:endParaRPr lang="es-CL"/>
        </a:p>
      </dgm:t>
    </dgm:pt>
    <dgm:pt modelId="{1AEC0A54-2928-4EC2-8BBF-7188B33170E3}" type="sibTrans" cxnId="{B1880E38-7705-4DB0-A5A3-61270437E6E3}">
      <dgm:prSet/>
      <dgm:spPr/>
      <dgm:t>
        <a:bodyPr/>
        <a:lstStyle/>
        <a:p>
          <a:endParaRPr lang="es-CL"/>
        </a:p>
      </dgm:t>
    </dgm:pt>
    <dgm:pt modelId="{932FCE28-8831-45E4-A003-076DBE251B1E}">
      <dgm:prSet/>
      <dgm:spPr/>
      <dgm:t>
        <a:bodyPr/>
        <a:lstStyle/>
        <a:p>
          <a:r>
            <a:rPr lang="es-MX" dirty="0"/>
            <a:t>Revisar y retroalimentar</a:t>
          </a:r>
        </a:p>
      </dgm:t>
    </dgm:pt>
    <dgm:pt modelId="{A9572F53-8BC1-43DB-8AFC-AAB14D124039}" type="parTrans" cxnId="{F9C01F20-21FA-4EF2-B658-8D3CBB51223D}">
      <dgm:prSet/>
      <dgm:spPr/>
      <dgm:t>
        <a:bodyPr/>
        <a:lstStyle/>
        <a:p>
          <a:endParaRPr lang="es-CL"/>
        </a:p>
      </dgm:t>
    </dgm:pt>
    <dgm:pt modelId="{BC9392A4-BB81-4DF9-A100-AAB854897188}" type="sibTrans" cxnId="{F9C01F20-21FA-4EF2-B658-8D3CBB51223D}">
      <dgm:prSet/>
      <dgm:spPr/>
      <dgm:t>
        <a:bodyPr/>
        <a:lstStyle/>
        <a:p>
          <a:endParaRPr lang="es-CL"/>
        </a:p>
      </dgm:t>
    </dgm:pt>
    <dgm:pt modelId="{A7AC82AA-317A-420B-BB3F-C711726B610E}">
      <dgm:prSet/>
      <dgm:spPr/>
      <dgm:t>
        <a:bodyPr/>
        <a:lstStyle/>
        <a:p>
          <a:r>
            <a:rPr lang="es-MX" dirty="0"/>
            <a:t>Evaluar la solución obtenida en relación con los resultados deseados.</a:t>
          </a:r>
        </a:p>
      </dgm:t>
    </dgm:pt>
    <dgm:pt modelId="{260903D2-B504-4D39-8FCB-13854A64D98E}" type="parTrans" cxnId="{AF18C671-E1A5-4250-89EA-651E28E6D442}">
      <dgm:prSet/>
      <dgm:spPr/>
      <dgm:t>
        <a:bodyPr/>
        <a:lstStyle/>
        <a:p>
          <a:endParaRPr lang="es-CL"/>
        </a:p>
      </dgm:t>
    </dgm:pt>
    <dgm:pt modelId="{9FE68BC5-21C1-4AE2-9CA9-F097FAEC802D}" type="sibTrans" cxnId="{AF18C671-E1A5-4250-89EA-651E28E6D442}">
      <dgm:prSet/>
      <dgm:spPr/>
      <dgm:t>
        <a:bodyPr/>
        <a:lstStyle/>
        <a:p>
          <a:endParaRPr lang="es-CL"/>
        </a:p>
      </dgm:t>
    </dgm:pt>
    <dgm:pt modelId="{8556747B-4BF7-4C3E-B602-A53F01778994}">
      <dgm:prSet/>
      <dgm:spPr/>
      <dgm:t>
        <a:bodyPr/>
        <a:lstStyle/>
        <a:p>
          <a:r>
            <a:rPr lang="es-MX" dirty="0"/>
            <a:t>Verificar si la solución es lógica, adecuada y coherente con el problema planteado.</a:t>
          </a:r>
        </a:p>
      </dgm:t>
    </dgm:pt>
    <dgm:pt modelId="{54334080-D5F9-4FBF-907B-8F2F66F36115}" type="parTrans" cxnId="{4B9381D0-495B-4EEA-934B-B6CFA86BC8DE}">
      <dgm:prSet/>
      <dgm:spPr/>
      <dgm:t>
        <a:bodyPr/>
        <a:lstStyle/>
        <a:p>
          <a:endParaRPr lang="es-CL"/>
        </a:p>
      </dgm:t>
    </dgm:pt>
    <dgm:pt modelId="{BE3AF116-BAD7-495A-975C-8578C30B611E}" type="sibTrans" cxnId="{4B9381D0-495B-4EEA-934B-B6CFA86BC8DE}">
      <dgm:prSet/>
      <dgm:spPr/>
      <dgm:t>
        <a:bodyPr/>
        <a:lstStyle/>
        <a:p>
          <a:endParaRPr lang="es-CL"/>
        </a:p>
      </dgm:t>
    </dgm:pt>
    <dgm:pt modelId="{01118824-46DB-470E-A47A-989C536402D7}">
      <dgm:prSet/>
      <dgm:spPr/>
      <dgm:t>
        <a:bodyPr/>
        <a:lstStyle/>
        <a:p>
          <a:r>
            <a:rPr lang="es-MX" dirty="0"/>
            <a:t>Reflexionar sobre el proceso de resolución y extraer lecciones o ideas aplicables para futuros problemas.</a:t>
          </a:r>
        </a:p>
      </dgm:t>
    </dgm:pt>
    <dgm:pt modelId="{5E5B3D42-5381-441F-A1DC-2F5F23B31FF1}" type="parTrans" cxnId="{5056C953-50FC-4DA8-926B-DA6251807131}">
      <dgm:prSet/>
      <dgm:spPr/>
      <dgm:t>
        <a:bodyPr/>
        <a:lstStyle/>
        <a:p>
          <a:endParaRPr lang="es-CL"/>
        </a:p>
      </dgm:t>
    </dgm:pt>
    <dgm:pt modelId="{09F6D5CA-7839-4ABC-8EBC-874B9246EB87}" type="sibTrans" cxnId="{5056C953-50FC-4DA8-926B-DA6251807131}">
      <dgm:prSet/>
      <dgm:spPr/>
      <dgm:t>
        <a:bodyPr/>
        <a:lstStyle/>
        <a:p>
          <a:endParaRPr lang="es-CL"/>
        </a:p>
      </dgm:t>
    </dgm:pt>
    <dgm:pt modelId="{58904511-77D6-4677-A864-1B4F9ED6DB3F}">
      <dgm:prSet/>
      <dgm:spPr/>
      <dgm:t>
        <a:bodyPr/>
        <a:lstStyle/>
        <a:p>
          <a:r>
            <a:rPr lang="es-MX" dirty="0"/>
            <a:t>Considerar diferentes enfoques o mejoras en el plan y la ejecución.</a:t>
          </a:r>
          <a:endParaRPr lang="es-CL" dirty="0"/>
        </a:p>
      </dgm:t>
    </dgm:pt>
    <dgm:pt modelId="{9F01B5B7-3A41-4405-AD01-32D18F1230A3}" type="parTrans" cxnId="{485460C5-118A-4007-A7FD-29C67F0BA004}">
      <dgm:prSet/>
      <dgm:spPr/>
      <dgm:t>
        <a:bodyPr/>
        <a:lstStyle/>
        <a:p>
          <a:endParaRPr lang="es-CL"/>
        </a:p>
      </dgm:t>
    </dgm:pt>
    <dgm:pt modelId="{05467482-E20E-478A-A46D-3BD6F6837410}" type="sibTrans" cxnId="{485460C5-118A-4007-A7FD-29C67F0BA004}">
      <dgm:prSet/>
      <dgm:spPr/>
      <dgm:t>
        <a:bodyPr/>
        <a:lstStyle/>
        <a:p>
          <a:endParaRPr lang="es-CL"/>
        </a:p>
      </dgm:t>
    </dgm:pt>
    <dgm:pt modelId="{04E15683-2831-4E83-A21B-9B8210A81A31}" type="pres">
      <dgm:prSet presAssocID="{A66BEE6F-FE79-488C-8DC1-A67DB4421E3B}" presName="vert0" presStyleCnt="0">
        <dgm:presLayoutVars>
          <dgm:dir/>
          <dgm:animOne val="branch"/>
          <dgm:animLvl val="lvl"/>
        </dgm:presLayoutVars>
      </dgm:prSet>
      <dgm:spPr/>
      <dgm:t>
        <a:bodyPr/>
        <a:lstStyle/>
        <a:p>
          <a:endParaRPr lang="es-ES"/>
        </a:p>
      </dgm:t>
    </dgm:pt>
    <dgm:pt modelId="{FEBC0730-611D-4D52-BC34-B9722A78F995}" type="pres">
      <dgm:prSet presAssocID="{61651F33-01B4-481B-9196-4E78C30F7D35}" presName="thickLine" presStyleLbl="alignNode1" presStyleIdx="0" presStyleCnt="4"/>
      <dgm:spPr/>
    </dgm:pt>
    <dgm:pt modelId="{A4E81A09-8A55-4BAD-B326-3FC88FD77CA0}" type="pres">
      <dgm:prSet presAssocID="{61651F33-01B4-481B-9196-4E78C30F7D35}" presName="horz1" presStyleCnt="0"/>
      <dgm:spPr/>
    </dgm:pt>
    <dgm:pt modelId="{254D75D0-84DC-4ACA-8EB6-E4581A252493}" type="pres">
      <dgm:prSet presAssocID="{61651F33-01B4-481B-9196-4E78C30F7D35}" presName="tx1" presStyleLbl="revTx" presStyleIdx="0" presStyleCnt="20"/>
      <dgm:spPr/>
      <dgm:t>
        <a:bodyPr/>
        <a:lstStyle/>
        <a:p>
          <a:endParaRPr lang="es-ES"/>
        </a:p>
      </dgm:t>
    </dgm:pt>
    <dgm:pt modelId="{A3B60A98-9AA9-4838-9885-E59583D6A071}" type="pres">
      <dgm:prSet presAssocID="{61651F33-01B4-481B-9196-4E78C30F7D35}" presName="vert1" presStyleCnt="0"/>
      <dgm:spPr/>
    </dgm:pt>
    <dgm:pt modelId="{9F5C0E72-AEFF-41F2-83CB-474FB3A9AFF8}" type="pres">
      <dgm:prSet presAssocID="{7A7A4BE4-6B55-4B8E-A0C3-C6213335BD8D}" presName="vertSpace2a" presStyleCnt="0"/>
      <dgm:spPr/>
    </dgm:pt>
    <dgm:pt modelId="{805FDC2D-9CE8-417B-AE1C-4112FD33CE54}" type="pres">
      <dgm:prSet presAssocID="{7A7A4BE4-6B55-4B8E-A0C3-C6213335BD8D}" presName="horz2" presStyleCnt="0"/>
      <dgm:spPr/>
    </dgm:pt>
    <dgm:pt modelId="{A5E5D0A5-150C-43D3-AAAE-D2AA17D7EE3A}" type="pres">
      <dgm:prSet presAssocID="{7A7A4BE4-6B55-4B8E-A0C3-C6213335BD8D}" presName="horzSpace2" presStyleCnt="0"/>
      <dgm:spPr/>
    </dgm:pt>
    <dgm:pt modelId="{8FED8FB5-1924-4841-BBD7-F8168D8E35D8}" type="pres">
      <dgm:prSet presAssocID="{7A7A4BE4-6B55-4B8E-A0C3-C6213335BD8D}" presName="tx2" presStyleLbl="revTx" presStyleIdx="1" presStyleCnt="20"/>
      <dgm:spPr/>
      <dgm:t>
        <a:bodyPr/>
        <a:lstStyle/>
        <a:p>
          <a:endParaRPr lang="es-ES"/>
        </a:p>
      </dgm:t>
    </dgm:pt>
    <dgm:pt modelId="{BCD03D20-6C4C-4AEF-B0E7-C33DCF609F81}" type="pres">
      <dgm:prSet presAssocID="{7A7A4BE4-6B55-4B8E-A0C3-C6213335BD8D}" presName="vert2" presStyleCnt="0"/>
      <dgm:spPr/>
    </dgm:pt>
    <dgm:pt modelId="{FA4778E6-D387-4EBE-B3A9-76CA7D4624EB}" type="pres">
      <dgm:prSet presAssocID="{7A7A4BE4-6B55-4B8E-A0C3-C6213335BD8D}" presName="thinLine2b" presStyleLbl="callout" presStyleIdx="0" presStyleCnt="16"/>
      <dgm:spPr/>
    </dgm:pt>
    <dgm:pt modelId="{7335C6DC-6E63-4585-8AA7-F9FE02828CD4}" type="pres">
      <dgm:prSet presAssocID="{7A7A4BE4-6B55-4B8E-A0C3-C6213335BD8D}" presName="vertSpace2b" presStyleCnt="0"/>
      <dgm:spPr/>
    </dgm:pt>
    <dgm:pt modelId="{7DF764C8-8618-41FC-9ABA-6CAEA70862D6}" type="pres">
      <dgm:prSet presAssocID="{2A69BA73-8E62-4825-8493-DC0D66D5564F}" presName="horz2" presStyleCnt="0"/>
      <dgm:spPr/>
    </dgm:pt>
    <dgm:pt modelId="{F7CD2101-6252-4E78-A23D-1B84D33F89E8}" type="pres">
      <dgm:prSet presAssocID="{2A69BA73-8E62-4825-8493-DC0D66D5564F}" presName="horzSpace2" presStyleCnt="0"/>
      <dgm:spPr/>
    </dgm:pt>
    <dgm:pt modelId="{D93AFC77-5A63-41B8-8C65-481A5080B7FF}" type="pres">
      <dgm:prSet presAssocID="{2A69BA73-8E62-4825-8493-DC0D66D5564F}" presName="tx2" presStyleLbl="revTx" presStyleIdx="2" presStyleCnt="20"/>
      <dgm:spPr/>
      <dgm:t>
        <a:bodyPr/>
        <a:lstStyle/>
        <a:p>
          <a:endParaRPr lang="es-ES"/>
        </a:p>
      </dgm:t>
    </dgm:pt>
    <dgm:pt modelId="{329F22B3-B14F-44E2-8BA1-00894A1EFD96}" type="pres">
      <dgm:prSet presAssocID="{2A69BA73-8E62-4825-8493-DC0D66D5564F}" presName="vert2" presStyleCnt="0"/>
      <dgm:spPr/>
    </dgm:pt>
    <dgm:pt modelId="{A38DF163-C6EF-4164-BEC9-92C1210C7D73}" type="pres">
      <dgm:prSet presAssocID="{2A69BA73-8E62-4825-8493-DC0D66D5564F}" presName="thinLine2b" presStyleLbl="callout" presStyleIdx="1" presStyleCnt="16"/>
      <dgm:spPr/>
    </dgm:pt>
    <dgm:pt modelId="{72E7F3DA-791A-49C6-A94F-31747E72D461}" type="pres">
      <dgm:prSet presAssocID="{2A69BA73-8E62-4825-8493-DC0D66D5564F}" presName="vertSpace2b" presStyleCnt="0"/>
      <dgm:spPr/>
    </dgm:pt>
    <dgm:pt modelId="{79CB4719-058A-455C-B6FF-9692E4C4FF77}" type="pres">
      <dgm:prSet presAssocID="{F5678004-CEB8-43BA-A688-6282BD4F2A12}" presName="horz2" presStyleCnt="0"/>
      <dgm:spPr/>
    </dgm:pt>
    <dgm:pt modelId="{D705614F-7CA4-480D-AF4B-48CE5AFB1A51}" type="pres">
      <dgm:prSet presAssocID="{F5678004-CEB8-43BA-A688-6282BD4F2A12}" presName="horzSpace2" presStyleCnt="0"/>
      <dgm:spPr/>
    </dgm:pt>
    <dgm:pt modelId="{06DC416F-E41B-4B85-B5F4-25708322CE5C}" type="pres">
      <dgm:prSet presAssocID="{F5678004-CEB8-43BA-A688-6282BD4F2A12}" presName="tx2" presStyleLbl="revTx" presStyleIdx="3" presStyleCnt="20"/>
      <dgm:spPr/>
      <dgm:t>
        <a:bodyPr/>
        <a:lstStyle/>
        <a:p>
          <a:endParaRPr lang="es-ES"/>
        </a:p>
      </dgm:t>
    </dgm:pt>
    <dgm:pt modelId="{34C30BAD-0BFD-4B34-B90D-EA53917F6B77}" type="pres">
      <dgm:prSet presAssocID="{F5678004-CEB8-43BA-A688-6282BD4F2A12}" presName="vert2" presStyleCnt="0"/>
      <dgm:spPr/>
    </dgm:pt>
    <dgm:pt modelId="{BDF5379E-19CC-4FF8-8203-36D544D3E160}" type="pres">
      <dgm:prSet presAssocID="{F5678004-CEB8-43BA-A688-6282BD4F2A12}" presName="thinLine2b" presStyleLbl="callout" presStyleIdx="2" presStyleCnt="16"/>
      <dgm:spPr/>
    </dgm:pt>
    <dgm:pt modelId="{0F940787-F2D6-4485-9DC2-E479AFD599F9}" type="pres">
      <dgm:prSet presAssocID="{F5678004-CEB8-43BA-A688-6282BD4F2A12}" presName="vertSpace2b" presStyleCnt="0"/>
      <dgm:spPr/>
    </dgm:pt>
    <dgm:pt modelId="{2FA1F11E-5F77-4A8D-9530-91800B3E0F33}" type="pres">
      <dgm:prSet presAssocID="{424710A1-7357-4213-9B1C-0271270E31A5}" presName="horz2" presStyleCnt="0"/>
      <dgm:spPr/>
    </dgm:pt>
    <dgm:pt modelId="{F24F21A4-070C-4970-B318-6817ACA66A0A}" type="pres">
      <dgm:prSet presAssocID="{424710A1-7357-4213-9B1C-0271270E31A5}" presName="horzSpace2" presStyleCnt="0"/>
      <dgm:spPr/>
    </dgm:pt>
    <dgm:pt modelId="{64AB3152-614C-494D-9EA2-6AC944526713}" type="pres">
      <dgm:prSet presAssocID="{424710A1-7357-4213-9B1C-0271270E31A5}" presName="tx2" presStyleLbl="revTx" presStyleIdx="4" presStyleCnt="20"/>
      <dgm:spPr/>
      <dgm:t>
        <a:bodyPr/>
        <a:lstStyle/>
        <a:p>
          <a:endParaRPr lang="es-ES"/>
        </a:p>
      </dgm:t>
    </dgm:pt>
    <dgm:pt modelId="{196D7FCF-0F12-4858-BAD1-C878B0B5459C}" type="pres">
      <dgm:prSet presAssocID="{424710A1-7357-4213-9B1C-0271270E31A5}" presName="vert2" presStyleCnt="0"/>
      <dgm:spPr/>
    </dgm:pt>
    <dgm:pt modelId="{468745D5-097E-4E9C-88A3-3BB6088B53CE}" type="pres">
      <dgm:prSet presAssocID="{424710A1-7357-4213-9B1C-0271270E31A5}" presName="thinLine2b" presStyleLbl="callout" presStyleIdx="3" presStyleCnt="16"/>
      <dgm:spPr/>
    </dgm:pt>
    <dgm:pt modelId="{EBA41D9B-1A18-41EB-84AD-8EC6B4E953D7}" type="pres">
      <dgm:prSet presAssocID="{424710A1-7357-4213-9B1C-0271270E31A5}" presName="vertSpace2b" presStyleCnt="0"/>
      <dgm:spPr/>
    </dgm:pt>
    <dgm:pt modelId="{76F8C841-1DA0-4D01-9D01-4E3E3F751808}" type="pres">
      <dgm:prSet presAssocID="{07B2691B-FE95-4AE4-B83D-D35EF40EEDA2}" presName="thickLine" presStyleLbl="alignNode1" presStyleIdx="1" presStyleCnt="4"/>
      <dgm:spPr/>
    </dgm:pt>
    <dgm:pt modelId="{EA65CC06-8627-43A4-B93A-14C3C4E26740}" type="pres">
      <dgm:prSet presAssocID="{07B2691B-FE95-4AE4-B83D-D35EF40EEDA2}" presName="horz1" presStyleCnt="0"/>
      <dgm:spPr/>
    </dgm:pt>
    <dgm:pt modelId="{EFEE4130-88CD-47BE-ACB5-97AE721A5E95}" type="pres">
      <dgm:prSet presAssocID="{07B2691B-FE95-4AE4-B83D-D35EF40EEDA2}" presName="tx1" presStyleLbl="revTx" presStyleIdx="5" presStyleCnt="20"/>
      <dgm:spPr/>
      <dgm:t>
        <a:bodyPr/>
        <a:lstStyle/>
        <a:p>
          <a:endParaRPr lang="es-ES"/>
        </a:p>
      </dgm:t>
    </dgm:pt>
    <dgm:pt modelId="{D7FE8227-8B57-4B3B-B35A-60F7AE47B7BE}" type="pres">
      <dgm:prSet presAssocID="{07B2691B-FE95-4AE4-B83D-D35EF40EEDA2}" presName="vert1" presStyleCnt="0"/>
      <dgm:spPr/>
    </dgm:pt>
    <dgm:pt modelId="{545F7229-C2D0-4ED4-8E4D-802DA8CCE62C}" type="pres">
      <dgm:prSet presAssocID="{B3C5C74A-E949-4AB8-B106-D75E955A58C6}" presName="vertSpace2a" presStyleCnt="0"/>
      <dgm:spPr/>
    </dgm:pt>
    <dgm:pt modelId="{C0B1214A-33A1-423A-A606-BB331694EC32}" type="pres">
      <dgm:prSet presAssocID="{B3C5C74A-E949-4AB8-B106-D75E955A58C6}" presName="horz2" presStyleCnt="0"/>
      <dgm:spPr/>
    </dgm:pt>
    <dgm:pt modelId="{C715329D-24D3-4783-82E7-3416161E0686}" type="pres">
      <dgm:prSet presAssocID="{B3C5C74A-E949-4AB8-B106-D75E955A58C6}" presName="horzSpace2" presStyleCnt="0"/>
      <dgm:spPr/>
    </dgm:pt>
    <dgm:pt modelId="{ED17F188-69B3-4A32-BEAA-EF94AE15C6AF}" type="pres">
      <dgm:prSet presAssocID="{B3C5C74A-E949-4AB8-B106-D75E955A58C6}" presName="tx2" presStyleLbl="revTx" presStyleIdx="6" presStyleCnt="20"/>
      <dgm:spPr/>
      <dgm:t>
        <a:bodyPr/>
        <a:lstStyle/>
        <a:p>
          <a:endParaRPr lang="es-ES"/>
        </a:p>
      </dgm:t>
    </dgm:pt>
    <dgm:pt modelId="{C5470B55-E6E0-416C-947B-8500AB7F9F6C}" type="pres">
      <dgm:prSet presAssocID="{B3C5C74A-E949-4AB8-B106-D75E955A58C6}" presName="vert2" presStyleCnt="0"/>
      <dgm:spPr/>
    </dgm:pt>
    <dgm:pt modelId="{0FA761B1-65E3-4AEA-8585-AD69FD876A96}" type="pres">
      <dgm:prSet presAssocID="{B3C5C74A-E949-4AB8-B106-D75E955A58C6}" presName="thinLine2b" presStyleLbl="callout" presStyleIdx="4" presStyleCnt="16"/>
      <dgm:spPr/>
    </dgm:pt>
    <dgm:pt modelId="{0F1D6616-FCFD-435F-B2F6-72EFC5B5D6E4}" type="pres">
      <dgm:prSet presAssocID="{B3C5C74A-E949-4AB8-B106-D75E955A58C6}" presName="vertSpace2b" presStyleCnt="0"/>
      <dgm:spPr/>
    </dgm:pt>
    <dgm:pt modelId="{674E3138-E7CA-415A-B99D-3119DA02B13D}" type="pres">
      <dgm:prSet presAssocID="{44C93EF5-2705-4002-9D69-D5AEF2C67077}" presName="horz2" presStyleCnt="0"/>
      <dgm:spPr/>
    </dgm:pt>
    <dgm:pt modelId="{16B001C4-C23B-42D0-A143-3E80338BF1DC}" type="pres">
      <dgm:prSet presAssocID="{44C93EF5-2705-4002-9D69-D5AEF2C67077}" presName="horzSpace2" presStyleCnt="0"/>
      <dgm:spPr/>
    </dgm:pt>
    <dgm:pt modelId="{DC628352-5893-4668-A03C-CAC9A9114F49}" type="pres">
      <dgm:prSet presAssocID="{44C93EF5-2705-4002-9D69-D5AEF2C67077}" presName="tx2" presStyleLbl="revTx" presStyleIdx="7" presStyleCnt="20"/>
      <dgm:spPr/>
      <dgm:t>
        <a:bodyPr/>
        <a:lstStyle/>
        <a:p>
          <a:endParaRPr lang="es-ES"/>
        </a:p>
      </dgm:t>
    </dgm:pt>
    <dgm:pt modelId="{34123019-C41D-4389-AEDF-175B014C5339}" type="pres">
      <dgm:prSet presAssocID="{44C93EF5-2705-4002-9D69-D5AEF2C67077}" presName="vert2" presStyleCnt="0"/>
      <dgm:spPr/>
    </dgm:pt>
    <dgm:pt modelId="{BF40FF66-AD31-412C-94D3-3F307B7C68E1}" type="pres">
      <dgm:prSet presAssocID="{44C93EF5-2705-4002-9D69-D5AEF2C67077}" presName="thinLine2b" presStyleLbl="callout" presStyleIdx="5" presStyleCnt="16"/>
      <dgm:spPr/>
    </dgm:pt>
    <dgm:pt modelId="{31827D4D-7F52-483F-B25E-2B1294B4B9B4}" type="pres">
      <dgm:prSet presAssocID="{44C93EF5-2705-4002-9D69-D5AEF2C67077}" presName="vertSpace2b" presStyleCnt="0"/>
      <dgm:spPr/>
    </dgm:pt>
    <dgm:pt modelId="{5FB618FD-C4FE-49C3-B552-B62947E1EC18}" type="pres">
      <dgm:prSet presAssocID="{3BA85969-7155-45DE-8583-FC2D1237EF26}" presName="horz2" presStyleCnt="0"/>
      <dgm:spPr/>
    </dgm:pt>
    <dgm:pt modelId="{1131509F-3568-495A-BC42-9C4C93B30A97}" type="pres">
      <dgm:prSet presAssocID="{3BA85969-7155-45DE-8583-FC2D1237EF26}" presName="horzSpace2" presStyleCnt="0"/>
      <dgm:spPr/>
    </dgm:pt>
    <dgm:pt modelId="{F6216D90-71A3-4DEC-B66F-9D295848B0C2}" type="pres">
      <dgm:prSet presAssocID="{3BA85969-7155-45DE-8583-FC2D1237EF26}" presName="tx2" presStyleLbl="revTx" presStyleIdx="8" presStyleCnt="20"/>
      <dgm:spPr/>
      <dgm:t>
        <a:bodyPr/>
        <a:lstStyle/>
        <a:p>
          <a:endParaRPr lang="es-ES"/>
        </a:p>
      </dgm:t>
    </dgm:pt>
    <dgm:pt modelId="{46A536F5-24A2-4304-986F-BCCFE1AE2119}" type="pres">
      <dgm:prSet presAssocID="{3BA85969-7155-45DE-8583-FC2D1237EF26}" presName="vert2" presStyleCnt="0"/>
      <dgm:spPr/>
    </dgm:pt>
    <dgm:pt modelId="{54620C8F-9964-4C3C-9641-6EF3BA35CDCD}" type="pres">
      <dgm:prSet presAssocID="{3BA85969-7155-45DE-8583-FC2D1237EF26}" presName="thinLine2b" presStyleLbl="callout" presStyleIdx="6" presStyleCnt="16"/>
      <dgm:spPr/>
    </dgm:pt>
    <dgm:pt modelId="{1AB15EBA-3F3B-490A-B492-736CACF78008}" type="pres">
      <dgm:prSet presAssocID="{3BA85969-7155-45DE-8583-FC2D1237EF26}" presName="vertSpace2b" presStyleCnt="0"/>
      <dgm:spPr/>
    </dgm:pt>
    <dgm:pt modelId="{11121520-3591-40E7-99B3-C959D92169EB}" type="pres">
      <dgm:prSet presAssocID="{5D5A08E5-48C5-4D20-9B8A-5B6986E6DCB9}" presName="horz2" presStyleCnt="0"/>
      <dgm:spPr/>
    </dgm:pt>
    <dgm:pt modelId="{7D4C7CAC-99B0-40C0-ACAF-D34EFC633104}" type="pres">
      <dgm:prSet presAssocID="{5D5A08E5-48C5-4D20-9B8A-5B6986E6DCB9}" presName="horzSpace2" presStyleCnt="0"/>
      <dgm:spPr/>
    </dgm:pt>
    <dgm:pt modelId="{A9C689E4-A26D-436B-BF2A-EB15DBB41954}" type="pres">
      <dgm:prSet presAssocID="{5D5A08E5-48C5-4D20-9B8A-5B6986E6DCB9}" presName="tx2" presStyleLbl="revTx" presStyleIdx="9" presStyleCnt="20"/>
      <dgm:spPr/>
      <dgm:t>
        <a:bodyPr/>
        <a:lstStyle/>
        <a:p>
          <a:endParaRPr lang="es-ES"/>
        </a:p>
      </dgm:t>
    </dgm:pt>
    <dgm:pt modelId="{9AAC5AAD-86D2-4228-A253-7A6C9D3E2120}" type="pres">
      <dgm:prSet presAssocID="{5D5A08E5-48C5-4D20-9B8A-5B6986E6DCB9}" presName="vert2" presStyleCnt="0"/>
      <dgm:spPr/>
    </dgm:pt>
    <dgm:pt modelId="{42BA8CAB-765B-443D-A9F3-E116466BA711}" type="pres">
      <dgm:prSet presAssocID="{5D5A08E5-48C5-4D20-9B8A-5B6986E6DCB9}" presName="thinLine2b" presStyleLbl="callout" presStyleIdx="7" presStyleCnt="16"/>
      <dgm:spPr/>
    </dgm:pt>
    <dgm:pt modelId="{5E3DC51E-F123-4A6F-A8B6-0BE1D47C19E3}" type="pres">
      <dgm:prSet presAssocID="{5D5A08E5-48C5-4D20-9B8A-5B6986E6DCB9}" presName="vertSpace2b" presStyleCnt="0"/>
      <dgm:spPr/>
    </dgm:pt>
    <dgm:pt modelId="{C21EC62C-0270-4774-AABD-B0E119071D5A}" type="pres">
      <dgm:prSet presAssocID="{8BD613D6-B26B-4F0D-9BCB-8292DCEB850B}" presName="thickLine" presStyleLbl="alignNode1" presStyleIdx="2" presStyleCnt="4"/>
      <dgm:spPr/>
    </dgm:pt>
    <dgm:pt modelId="{DF9D092E-EDFB-4832-AB68-638E9A243DE3}" type="pres">
      <dgm:prSet presAssocID="{8BD613D6-B26B-4F0D-9BCB-8292DCEB850B}" presName="horz1" presStyleCnt="0"/>
      <dgm:spPr/>
    </dgm:pt>
    <dgm:pt modelId="{222345AF-51A9-4E1E-AE6D-894393E98638}" type="pres">
      <dgm:prSet presAssocID="{8BD613D6-B26B-4F0D-9BCB-8292DCEB850B}" presName="tx1" presStyleLbl="revTx" presStyleIdx="10" presStyleCnt="20"/>
      <dgm:spPr/>
      <dgm:t>
        <a:bodyPr/>
        <a:lstStyle/>
        <a:p>
          <a:endParaRPr lang="es-ES"/>
        </a:p>
      </dgm:t>
    </dgm:pt>
    <dgm:pt modelId="{82F96100-4D11-429C-9C37-B12ACA0A0093}" type="pres">
      <dgm:prSet presAssocID="{8BD613D6-B26B-4F0D-9BCB-8292DCEB850B}" presName="vert1" presStyleCnt="0"/>
      <dgm:spPr/>
    </dgm:pt>
    <dgm:pt modelId="{C98CAB12-1083-43E6-9251-93088DBA9B0D}" type="pres">
      <dgm:prSet presAssocID="{D963E2E3-A6DC-4AA7-8AB7-D873C49D3D11}" presName="vertSpace2a" presStyleCnt="0"/>
      <dgm:spPr/>
    </dgm:pt>
    <dgm:pt modelId="{9C2DA2C3-4358-4791-8C08-015FC87EA8E3}" type="pres">
      <dgm:prSet presAssocID="{D963E2E3-A6DC-4AA7-8AB7-D873C49D3D11}" presName="horz2" presStyleCnt="0"/>
      <dgm:spPr/>
    </dgm:pt>
    <dgm:pt modelId="{2740FC3D-6E8E-487F-A44F-ADF41B561F59}" type="pres">
      <dgm:prSet presAssocID="{D963E2E3-A6DC-4AA7-8AB7-D873C49D3D11}" presName="horzSpace2" presStyleCnt="0"/>
      <dgm:spPr/>
    </dgm:pt>
    <dgm:pt modelId="{E67D4AE1-840F-45F6-AEE1-B5E4CEF01191}" type="pres">
      <dgm:prSet presAssocID="{D963E2E3-A6DC-4AA7-8AB7-D873C49D3D11}" presName="tx2" presStyleLbl="revTx" presStyleIdx="11" presStyleCnt="20"/>
      <dgm:spPr/>
      <dgm:t>
        <a:bodyPr/>
        <a:lstStyle/>
        <a:p>
          <a:endParaRPr lang="es-ES"/>
        </a:p>
      </dgm:t>
    </dgm:pt>
    <dgm:pt modelId="{37CA90CC-B112-4146-9E6B-2A5151568B23}" type="pres">
      <dgm:prSet presAssocID="{D963E2E3-A6DC-4AA7-8AB7-D873C49D3D11}" presName="vert2" presStyleCnt="0"/>
      <dgm:spPr/>
    </dgm:pt>
    <dgm:pt modelId="{606D3936-29AD-468B-8168-967A9992F8CC}" type="pres">
      <dgm:prSet presAssocID="{D963E2E3-A6DC-4AA7-8AB7-D873C49D3D11}" presName="thinLine2b" presStyleLbl="callout" presStyleIdx="8" presStyleCnt="16"/>
      <dgm:spPr/>
    </dgm:pt>
    <dgm:pt modelId="{72C9B460-C6EC-458B-AD8E-754110D1D8DD}" type="pres">
      <dgm:prSet presAssocID="{D963E2E3-A6DC-4AA7-8AB7-D873C49D3D11}" presName="vertSpace2b" presStyleCnt="0"/>
      <dgm:spPr/>
    </dgm:pt>
    <dgm:pt modelId="{8ACA6853-E461-49B4-B54D-68CB17C8D952}" type="pres">
      <dgm:prSet presAssocID="{23F36D0C-B642-49DE-A3C4-D6A0FC7C6F59}" presName="horz2" presStyleCnt="0"/>
      <dgm:spPr/>
    </dgm:pt>
    <dgm:pt modelId="{84337EE6-0242-472E-8C3D-962C0719B6B2}" type="pres">
      <dgm:prSet presAssocID="{23F36D0C-B642-49DE-A3C4-D6A0FC7C6F59}" presName="horzSpace2" presStyleCnt="0"/>
      <dgm:spPr/>
    </dgm:pt>
    <dgm:pt modelId="{53F63663-6D11-4854-9BD4-11C09484AC6C}" type="pres">
      <dgm:prSet presAssocID="{23F36D0C-B642-49DE-A3C4-D6A0FC7C6F59}" presName="tx2" presStyleLbl="revTx" presStyleIdx="12" presStyleCnt="20"/>
      <dgm:spPr/>
      <dgm:t>
        <a:bodyPr/>
        <a:lstStyle/>
        <a:p>
          <a:endParaRPr lang="es-ES"/>
        </a:p>
      </dgm:t>
    </dgm:pt>
    <dgm:pt modelId="{FC1514B9-7470-4EFF-A80C-5015230B8DC4}" type="pres">
      <dgm:prSet presAssocID="{23F36D0C-B642-49DE-A3C4-D6A0FC7C6F59}" presName="vert2" presStyleCnt="0"/>
      <dgm:spPr/>
    </dgm:pt>
    <dgm:pt modelId="{01A492AE-0D96-4456-A17D-090E03C47ADB}" type="pres">
      <dgm:prSet presAssocID="{23F36D0C-B642-49DE-A3C4-D6A0FC7C6F59}" presName="thinLine2b" presStyleLbl="callout" presStyleIdx="9" presStyleCnt="16"/>
      <dgm:spPr/>
    </dgm:pt>
    <dgm:pt modelId="{9C52E8CA-CFF6-4AD2-85D4-A39329170E6B}" type="pres">
      <dgm:prSet presAssocID="{23F36D0C-B642-49DE-A3C4-D6A0FC7C6F59}" presName="vertSpace2b" presStyleCnt="0"/>
      <dgm:spPr/>
    </dgm:pt>
    <dgm:pt modelId="{725F504E-BB03-4531-8E20-0E4489BA418F}" type="pres">
      <dgm:prSet presAssocID="{4E73B7C6-465A-4B6F-8BD9-EB7168364296}" presName="horz2" presStyleCnt="0"/>
      <dgm:spPr/>
    </dgm:pt>
    <dgm:pt modelId="{29002955-5E88-425D-A941-E661420B1BEE}" type="pres">
      <dgm:prSet presAssocID="{4E73B7C6-465A-4B6F-8BD9-EB7168364296}" presName="horzSpace2" presStyleCnt="0"/>
      <dgm:spPr/>
    </dgm:pt>
    <dgm:pt modelId="{F3661BF9-0F37-4D65-BEFC-621AF555049B}" type="pres">
      <dgm:prSet presAssocID="{4E73B7C6-465A-4B6F-8BD9-EB7168364296}" presName="tx2" presStyleLbl="revTx" presStyleIdx="13" presStyleCnt="20"/>
      <dgm:spPr/>
      <dgm:t>
        <a:bodyPr/>
        <a:lstStyle/>
        <a:p>
          <a:endParaRPr lang="es-ES"/>
        </a:p>
      </dgm:t>
    </dgm:pt>
    <dgm:pt modelId="{EB08E864-036D-4E3C-82E3-CC8EF52B3552}" type="pres">
      <dgm:prSet presAssocID="{4E73B7C6-465A-4B6F-8BD9-EB7168364296}" presName="vert2" presStyleCnt="0"/>
      <dgm:spPr/>
    </dgm:pt>
    <dgm:pt modelId="{06D49CC6-C60D-4CD4-AC6C-E5B74EDD255C}" type="pres">
      <dgm:prSet presAssocID="{4E73B7C6-465A-4B6F-8BD9-EB7168364296}" presName="thinLine2b" presStyleLbl="callout" presStyleIdx="10" presStyleCnt="16"/>
      <dgm:spPr/>
    </dgm:pt>
    <dgm:pt modelId="{253CB91F-3435-44F8-95F7-235581B502A3}" type="pres">
      <dgm:prSet presAssocID="{4E73B7C6-465A-4B6F-8BD9-EB7168364296}" presName="vertSpace2b" presStyleCnt="0"/>
      <dgm:spPr/>
    </dgm:pt>
    <dgm:pt modelId="{CB0556C5-7131-4420-ACB9-693E0471B662}" type="pres">
      <dgm:prSet presAssocID="{9CBE156A-89C9-4DAD-90BD-430A69DA685F}" presName="horz2" presStyleCnt="0"/>
      <dgm:spPr/>
    </dgm:pt>
    <dgm:pt modelId="{D93EAB44-8E87-4EB4-856A-18BE73AF9B0C}" type="pres">
      <dgm:prSet presAssocID="{9CBE156A-89C9-4DAD-90BD-430A69DA685F}" presName="horzSpace2" presStyleCnt="0"/>
      <dgm:spPr/>
    </dgm:pt>
    <dgm:pt modelId="{9007C613-6365-4D1F-9C4E-C880FADD2265}" type="pres">
      <dgm:prSet presAssocID="{9CBE156A-89C9-4DAD-90BD-430A69DA685F}" presName="tx2" presStyleLbl="revTx" presStyleIdx="14" presStyleCnt="20"/>
      <dgm:spPr/>
      <dgm:t>
        <a:bodyPr/>
        <a:lstStyle/>
        <a:p>
          <a:endParaRPr lang="es-ES"/>
        </a:p>
      </dgm:t>
    </dgm:pt>
    <dgm:pt modelId="{D259F449-66D6-429E-8EC8-0FEC8420F2B7}" type="pres">
      <dgm:prSet presAssocID="{9CBE156A-89C9-4DAD-90BD-430A69DA685F}" presName="vert2" presStyleCnt="0"/>
      <dgm:spPr/>
    </dgm:pt>
    <dgm:pt modelId="{1EF0D9BF-C13B-44F8-BF61-A5EDBBACDB49}" type="pres">
      <dgm:prSet presAssocID="{9CBE156A-89C9-4DAD-90BD-430A69DA685F}" presName="thinLine2b" presStyleLbl="callout" presStyleIdx="11" presStyleCnt="16"/>
      <dgm:spPr/>
    </dgm:pt>
    <dgm:pt modelId="{4D618B94-44DF-44C0-8277-9357D5082588}" type="pres">
      <dgm:prSet presAssocID="{9CBE156A-89C9-4DAD-90BD-430A69DA685F}" presName="vertSpace2b" presStyleCnt="0"/>
      <dgm:spPr/>
    </dgm:pt>
    <dgm:pt modelId="{039295FC-7852-4FF7-82B9-6F02A3A31898}" type="pres">
      <dgm:prSet presAssocID="{932FCE28-8831-45E4-A003-076DBE251B1E}" presName="thickLine" presStyleLbl="alignNode1" presStyleIdx="3" presStyleCnt="4"/>
      <dgm:spPr/>
    </dgm:pt>
    <dgm:pt modelId="{E01322FA-C1EA-4818-9399-39D85205571D}" type="pres">
      <dgm:prSet presAssocID="{932FCE28-8831-45E4-A003-076DBE251B1E}" presName="horz1" presStyleCnt="0"/>
      <dgm:spPr/>
    </dgm:pt>
    <dgm:pt modelId="{9DA8C2C9-A17F-45CB-B7FE-46E6BABF92C9}" type="pres">
      <dgm:prSet presAssocID="{932FCE28-8831-45E4-A003-076DBE251B1E}" presName="tx1" presStyleLbl="revTx" presStyleIdx="15" presStyleCnt="20"/>
      <dgm:spPr/>
      <dgm:t>
        <a:bodyPr/>
        <a:lstStyle/>
        <a:p>
          <a:endParaRPr lang="es-ES"/>
        </a:p>
      </dgm:t>
    </dgm:pt>
    <dgm:pt modelId="{C1240FB8-16CD-4D10-ACD0-86EDDCA63B59}" type="pres">
      <dgm:prSet presAssocID="{932FCE28-8831-45E4-A003-076DBE251B1E}" presName="vert1" presStyleCnt="0"/>
      <dgm:spPr/>
    </dgm:pt>
    <dgm:pt modelId="{4C48606B-5EA1-4D90-9FD5-92DE6310791F}" type="pres">
      <dgm:prSet presAssocID="{A7AC82AA-317A-420B-BB3F-C711726B610E}" presName="vertSpace2a" presStyleCnt="0"/>
      <dgm:spPr/>
    </dgm:pt>
    <dgm:pt modelId="{646CA2AC-9037-402E-93CA-CDDAE2869A2E}" type="pres">
      <dgm:prSet presAssocID="{A7AC82AA-317A-420B-BB3F-C711726B610E}" presName="horz2" presStyleCnt="0"/>
      <dgm:spPr/>
    </dgm:pt>
    <dgm:pt modelId="{191DBF9F-AA63-4703-A658-34C94E0AC461}" type="pres">
      <dgm:prSet presAssocID="{A7AC82AA-317A-420B-BB3F-C711726B610E}" presName="horzSpace2" presStyleCnt="0"/>
      <dgm:spPr/>
    </dgm:pt>
    <dgm:pt modelId="{160D4903-F109-436D-89D1-5D7718BB2A0D}" type="pres">
      <dgm:prSet presAssocID="{A7AC82AA-317A-420B-BB3F-C711726B610E}" presName="tx2" presStyleLbl="revTx" presStyleIdx="16" presStyleCnt="20"/>
      <dgm:spPr/>
      <dgm:t>
        <a:bodyPr/>
        <a:lstStyle/>
        <a:p>
          <a:endParaRPr lang="es-ES"/>
        </a:p>
      </dgm:t>
    </dgm:pt>
    <dgm:pt modelId="{407E8514-18B2-4E8E-8AB6-56932D97883A}" type="pres">
      <dgm:prSet presAssocID="{A7AC82AA-317A-420B-BB3F-C711726B610E}" presName="vert2" presStyleCnt="0"/>
      <dgm:spPr/>
    </dgm:pt>
    <dgm:pt modelId="{9FB7D106-C26F-4BE7-B4E5-7069437A80D8}" type="pres">
      <dgm:prSet presAssocID="{A7AC82AA-317A-420B-BB3F-C711726B610E}" presName="thinLine2b" presStyleLbl="callout" presStyleIdx="12" presStyleCnt="16"/>
      <dgm:spPr/>
    </dgm:pt>
    <dgm:pt modelId="{D3F41608-E927-4F92-910A-B1D91C1E8DFD}" type="pres">
      <dgm:prSet presAssocID="{A7AC82AA-317A-420B-BB3F-C711726B610E}" presName="vertSpace2b" presStyleCnt="0"/>
      <dgm:spPr/>
    </dgm:pt>
    <dgm:pt modelId="{B6819891-2018-460B-AE3C-3B09EBD0660A}" type="pres">
      <dgm:prSet presAssocID="{8556747B-4BF7-4C3E-B602-A53F01778994}" presName="horz2" presStyleCnt="0"/>
      <dgm:spPr/>
    </dgm:pt>
    <dgm:pt modelId="{F1B6830E-0BFA-4B85-BCDE-C3E3069DA116}" type="pres">
      <dgm:prSet presAssocID="{8556747B-4BF7-4C3E-B602-A53F01778994}" presName="horzSpace2" presStyleCnt="0"/>
      <dgm:spPr/>
    </dgm:pt>
    <dgm:pt modelId="{103298F2-B9D1-4F54-B3FD-7744592695ED}" type="pres">
      <dgm:prSet presAssocID="{8556747B-4BF7-4C3E-B602-A53F01778994}" presName="tx2" presStyleLbl="revTx" presStyleIdx="17" presStyleCnt="20"/>
      <dgm:spPr/>
      <dgm:t>
        <a:bodyPr/>
        <a:lstStyle/>
        <a:p>
          <a:endParaRPr lang="es-ES"/>
        </a:p>
      </dgm:t>
    </dgm:pt>
    <dgm:pt modelId="{4E9A7882-DBF3-40C3-9241-92D7B1FE6A6C}" type="pres">
      <dgm:prSet presAssocID="{8556747B-4BF7-4C3E-B602-A53F01778994}" presName="vert2" presStyleCnt="0"/>
      <dgm:spPr/>
    </dgm:pt>
    <dgm:pt modelId="{60F26A04-4E01-4444-9906-ED72B3CD07BC}" type="pres">
      <dgm:prSet presAssocID="{8556747B-4BF7-4C3E-B602-A53F01778994}" presName="thinLine2b" presStyleLbl="callout" presStyleIdx="13" presStyleCnt="16"/>
      <dgm:spPr/>
    </dgm:pt>
    <dgm:pt modelId="{5717F412-BF4A-4F71-B4FB-392771777F2D}" type="pres">
      <dgm:prSet presAssocID="{8556747B-4BF7-4C3E-B602-A53F01778994}" presName="vertSpace2b" presStyleCnt="0"/>
      <dgm:spPr/>
    </dgm:pt>
    <dgm:pt modelId="{85F394E0-9497-48F6-B114-E566F19C7297}" type="pres">
      <dgm:prSet presAssocID="{01118824-46DB-470E-A47A-989C536402D7}" presName="horz2" presStyleCnt="0"/>
      <dgm:spPr/>
    </dgm:pt>
    <dgm:pt modelId="{3984D38E-010E-49C4-B3B4-C493AD4CF505}" type="pres">
      <dgm:prSet presAssocID="{01118824-46DB-470E-A47A-989C536402D7}" presName="horzSpace2" presStyleCnt="0"/>
      <dgm:spPr/>
    </dgm:pt>
    <dgm:pt modelId="{6CC84361-6A60-43EF-8019-B471AD6917A3}" type="pres">
      <dgm:prSet presAssocID="{01118824-46DB-470E-A47A-989C536402D7}" presName="tx2" presStyleLbl="revTx" presStyleIdx="18" presStyleCnt="20"/>
      <dgm:spPr/>
      <dgm:t>
        <a:bodyPr/>
        <a:lstStyle/>
        <a:p>
          <a:endParaRPr lang="es-ES"/>
        </a:p>
      </dgm:t>
    </dgm:pt>
    <dgm:pt modelId="{16D63E8F-3A59-4A52-ABC4-0AB46483A0D4}" type="pres">
      <dgm:prSet presAssocID="{01118824-46DB-470E-A47A-989C536402D7}" presName="vert2" presStyleCnt="0"/>
      <dgm:spPr/>
    </dgm:pt>
    <dgm:pt modelId="{458743DD-9911-47E0-B1A0-58290547BBFC}" type="pres">
      <dgm:prSet presAssocID="{01118824-46DB-470E-A47A-989C536402D7}" presName="thinLine2b" presStyleLbl="callout" presStyleIdx="14" presStyleCnt="16"/>
      <dgm:spPr/>
    </dgm:pt>
    <dgm:pt modelId="{9D9DA6AE-72D2-4BC8-8944-6E499AF5231E}" type="pres">
      <dgm:prSet presAssocID="{01118824-46DB-470E-A47A-989C536402D7}" presName="vertSpace2b" presStyleCnt="0"/>
      <dgm:spPr/>
    </dgm:pt>
    <dgm:pt modelId="{1562A39A-1186-4A38-BA0D-E684FA6F94BD}" type="pres">
      <dgm:prSet presAssocID="{58904511-77D6-4677-A864-1B4F9ED6DB3F}" presName="horz2" presStyleCnt="0"/>
      <dgm:spPr/>
    </dgm:pt>
    <dgm:pt modelId="{314539AC-DC94-4195-AEB8-FD2887D1659C}" type="pres">
      <dgm:prSet presAssocID="{58904511-77D6-4677-A864-1B4F9ED6DB3F}" presName="horzSpace2" presStyleCnt="0"/>
      <dgm:spPr/>
    </dgm:pt>
    <dgm:pt modelId="{C52792DD-8612-444A-94F2-C25727E057B1}" type="pres">
      <dgm:prSet presAssocID="{58904511-77D6-4677-A864-1B4F9ED6DB3F}" presName="tx2" presStyleLbl="revTx" presStyleIdx="19" presStyleCnt="20"/>
      <dgm:spPr/>
      <dgm:t>
        <a:bodyPr/>
        <a:lstStyle/>
        <a:p>
          <a:endParaRPr lang="es-ES"/>
        </a:p>
      </dgm:t>
    </dgm:pt>
    <dgm:pt modelId="{73BE511E-0A71-4961-B71B-F9A57D9C5D81}" type="pres">
      <dgm:prSet presAssocID="{58904511-77D6-4677-A864-1B4F9ED6DB3F}" presName="vert2" presStyleCnt="0"/>
      <dgm:spPr/>
    </dgm:pt>
    <dgm:pt modelId="{18E4D184-4402-492D-806B-32B9F199E9C6}" type="pres">
      <dgm:prSet presAssocID="{58904511-77D6-4677-A864-1B4F9ED6DB3F}" presName="thinLine2b" presStyleLbl="callout" presStyleIdx="15" presStyleCnt="16"/>
      <dgm:spPr/>
    </dgm:pt>
    <dgm:pt modelId="{39E72BB7-F464-4A50-8051-AA18342B12C5}" type="pres">
      <dgm:prSet presAssocID="{58904511-77D6-4677-A864-1B4F9ED6DB3F}" presName="vertSpace2b" presStyleCnt="0"/>
      <dgm:spPr/>
    </dgm:pt>
  </dgm:ptLst>
  <dgm:cxnLst>
    <dgm:cxn modelId="{0FAFF6A1-148F-4289-9520-87FCCF45C447}" type="presOf" srcId="{61651F33-01B4-481B-9196-4E78C30F7D35}" destId="{254D75D0-84DC-4ACA-8EB6-E4581A252493}" srcOrd="0" destOrd="0" presId="urn:microsoft.com/office/officeart/2008/layout/LinedList"/>
    <dgm:cxn modelId="{F0492FDF-8267-42CC-B53D-0B79FCB45F0C}" srcId="{61651F33-01B4-481B-9196-4E78C30F7D35}" destId="{2A69BA73-8E62-4825-8493-DC0D66D5564F}" srcOrd="1" destOrd="0" parTransId="{742B7D4E-A8C2-4A81-A523-ED4EE15AE055}" sibTransId="{1A5A7701-186D-4795-9180-8C0B99559A85}"/>
    <dgm:cxn modelId="{8F329B20-09D3-4DDC-B0F2-90F9213AD01C}" type="presOf" srcId="{B3C5C74A-E949-4AB8-B106-D75E955A58C6}" destId="{ED17F188-69B3-4A32-BEAA-EF94AE15C6AF}" srcOrd="0" destOrd="0" presId="urn:microsoft.com/office/officeart/2008/layout/LinedList"/>
    <dgm:cxn modelId="{656290B4-F5B4-410A-BA3B-DD9C32C6D5E2}" type="presOf" srcId="{A7AC82AA-317A-420B-BB3F-C711726B610E}" destId="{160D4903-F109-436D-89D1-5D7718BB2A0D}" srcOrd="0" destOrd="0" presId="urn:microsoft.com/office/officeart/2008/layout/LinedList"/>
    <dgm:cxn modelId="{5BE9E9CD-F8D5-4650-87DB-D95B200D6ABA}" type="presOf" srcId="{932FCE28-8831-45E4-A003-076DBE251B1E}" destId="{9DA8C2C9-A17F-45CB-B7FE-46E6BABF92C9}" srcOrd="0" destOrd="0" presId="urn:microsoft.com/office/officeart/2008/layout/LinedList"/>
    <dgm:cxn modelId="{6C50EB34-B0CD-4C28-BEBA-1EB7F82A8BF1}" type="presOf" srcId="{F5678004-CEB8-43BA-A688-6282BD4F2A12}" destId="{06DC416F-E41B-4B85-B5F4-25708322CE5C}" srcOrd="0" destOrd="0" presId="urn:microsoft.com/office/officeart/2008/layout/LinedList"/>
    <dgm:cxn modelId="{2A300749-E905-483F-B95B-B2A008000FA3}" type="presOf" srcId="{58904511-77D6-4677-A864-1B4F9ED6DB3F}" destId="{C52792DD-8612-444A-94F2-C25727E057B1}" srcOrd="0" destOrd="0" presId="urn:microsoft.com/office/officeart/2008/layout/LinedList"/>
    <dgm:cxn modelId="{508E9C6F-9257-453A-81C8-5A393F9739E5}" type="presOf" srcId="{D963E2E3-A6DC-4AA7-8AB7-D873C49D3D11}" destId="{E67D4AE1-840F-45F6-AEE1-B5E4CEF01191}" srcOrd="0" destOrd="0" presId="urn:microsoft.com/office/officeart/2008/layout/LinedList"/>
    <dgm:cxn modelId="{00A1A73F-BE52-406C-9849-B948AD966C8F}" srcId="{A66BEE6F-FE79-488C-8DC1-A67DB4421E3B}" destId="{07B2691B-FE95-4AE4-B83D-D35EF40EEDA2}" srcOrd="1" destOrd="0" parTransId="{BF00137B-C670-4513-B931-59557582A170}" sibTransId="{9F459495-E063-4AEC-B820-AC5FD1B47968}"/>
    <dgm:cxn modelId="{58B6FA08-1C87-4FCC-AA92-9E4F2C8FB53F}" srcId="{07B2691B-FE95-4AE4-B83D-D35EF40EEDA2}" destId="{3BA85969-7155-45DE-8583-FC2D1237EF26}" srcOrd="2" destOrd="0" parTransId="{B8FE06F1-3835-4181-8EEB-7FE59EA7303C}" sibTransId="{94EAB086-CE2F-44FE-9F76-5E6645A3727C}"/>
    <dgm:cxn modelId="{485460C5-118A-4007-A7FD-29C67F0BA004}" srcId="{932FCE28-8831-45E4-A003-076DBE251B1E}" destId="{58904511-77D6-4677-A864-1B4F9ED6DB3F}" srcOrd="3" destOrd="0" parTransId="{9F01B5B7-3A41-4405-AD01-32D18F1230A3}" sibTransId="{05467482-E20E-478A-A46D-3BD6F6837410}"/>
    <dgm:cxn modelId="{5056C953-50FC-4DA8-926B-DA6251807131}" srcId="{932FCE28-8831-45E4-A003-076DBE251B1E}" destId="{01118824-46DB-470E-A47A-989C536402D7}" srcOrd="2" destOrd="0" parTransId="{5E5B3D42-5381-441F-A1DC-2F5F23B31FF1}" sibTransId="{09F6D5CA-7839-4ABC-8EBC-874B9246EB87}"/>
    <dgm:cxn modelId="{F9C01F20-21FA-4EF2-B658-8D3CBB51223D}" srcId="{A66BEE6F-FE79-488C-8DC1-A67DB4421E3B}" destId="{932FCE28-8831-45E4-A003-076DBE251B1E}" srcOrd="3" destOrd="0" parTransId="{A9572F53-8BC1-43DB-8AFC-AAB14D124039}" sibTransId="{BC9392A4-BB81-4DF9-A100-AAB854897188}"/>
    <dgm:cxn modelId="{4B9381D0-495B-4EEA-934B-B6CFA86BC8DE}" srcId="{932FCE28-8831-45E4-A003-076DBE251B1E}" destId="{8556747B-4BF7-4C3E-B602-A53F01778994}" srcOrd="1" destOrd="0" parTransId="{54334080-D5F9-4FBF-907B-8F2F66F36115}" sibTransId="{BE3AF116-BAD7-495A-975C-8578C30B611E}"/>
    <dgm:cxn modelId="{53C42354-A848-416E-A360-77A581F98DF4}" srcId="{07B2691B-FE95-4AE4-B83D-D35EF40EEDA2}" destId="{44C93EF5-2705-4002-9D69-D5AEF2C67077}" srcOrd="1" destOrd="0" parTransId="{29FAE455-12F9-45D3-B4D0-3279CDA3FA43}" sibTransId="{B057DAB8-0423-45F3-8027-5D7D28202FD2}"/>
    <dgm:cxn modelId="{98E08136-69A9-4405-BAE1-0663DA472D5A}" type="presOf" srcId="{07B2691B-FE95-4AE4-B83D-D35EF40EEDA2}" destId="{EFEE4130-88CD-47BE-ACB5-97AE721A5E95}" srcOrd="0" destOrd="0" presId="urn:microsoft.com/office/officeart/2008/layout/LinedList"/>
    <dgm:cxn modelId="{0F9F032D-D922-4748-90EE-BE41F666FC57}" srcId="{8BD613D6-B26B-4F0D-9BCB-8292DCEB850B}" destId="{D963E2E3-A6DC-4AA7-8AB7-D873C49D3D11}" srcOrd="0" destOrd="0" parTransId="{DC6E325C-CB73-48F3-ABBA-D2A200018F13}" sibTransId="{F4985537-CCF8-46A9-B39E-B41511A71777}"/>
    <dgm:cxn modelId="{792834D1-E4CE-4A18-A791-5729BC1E2939}" type="presOf" srcId="{01118824-46DB-470E-A47A-989C536402D7}" destId="{6CC84361-6A60-43EF-8019-B471AD6917A3}" srcOrd="0" destOrd="0" presId="urn:microsoft.com/office/officeart/2008/layout/LinedList"/>
    <dgm:cxn modelId="{B1880E38-7705-4DB0-A5A3-61270437E6E3}" srcId="{8BD613D6-B26B-4F0D-9BCB-8292DCEB850B}" destId="{9CBE156A-89C9-4DAD-90BD-430A69DA685F}" srcOrd="3" destOrd="0" parTransId="{8D4EB0FC-BEA6-46DF-B895-97C43432F811}" sibTransId="{1AEC0A54-2928-4EC2-8BBF-7188B33170E3}"/>
    <dgm:cxn modelId="{B77BC152-8B4C-4382-92B4-3AC666D45939}" type="presOf" srcId="{5D5A08E5-48C5-4D20-9B8A-5B6986E6DCB9}" destId="{A9C689E4-A26D-436B-BF2A-EB15DBB41954}" srcOrd="0" destOrd="0" presId="urn:microsoft.com/office/officeart/2008/layout/LinedList"/>
    <dgm:cxn modelId="{31943564-73DD-4D01-A969-94CF346452E0}" type="presOf" srcId="{44C93EF5-2705-4002-9D69-D5AEF2C67077}" destId="{DC628352-5893-4668-A03C-CAC9A9114F49}" srcOrd="0" destOrd="0" presId="urn:microsoft.com/office/officeart/2008/layout/LinedList"/>
    <dgm:cxn modelId="{D6E7325F-7D6C-4C78-B505-40F9A70EB57B}" type="presOf" srcId="{3BA85969-7155-45DE-8583-FC2D1237EF26}" destId="{F6216D90-71A3-4DEC-B66F-9D295848B0C2}" srcOrd="0" destOrd="0" presId="urn:microsoft.com/office/officeart/2008/layout/LinedList"/>
    <dgm:cxn modelId="{2AACAE61-E124-4DAB-8C85-80AE879870FF}" type="presOf" srcId="{7A7A4BE4-6B55-4B8E-A0C3-C6213335BD8D}" destId="{8FED8FB5-1924-4841-BBD7-F8168D8E35D8}" srcOrd="0" destOrd="0" presId="urn:microsoft.com/office/officeart/2008/layout/LinedList"/>
    <dgm:cxn modelId="{8EDC541B-CA5B-4802-85D6-66D37360BE1D}" srcId="{07B2691B-FE95-4AE4-B83D-D35EF40EEDA2}" destId="{B3C5C74A-E949-4AB8-B106-D75E955A58C6}" srcOrd="0" destOrd="0" parTransId="{3AA3D253-1E55-4BC5-86AC-121033638BB5}" sibTransId="{5377CE30-51F0-4934-A82C-B8C8D80EAE07}"/>
    <dgm:cxn modelId="{E5699BE0-25DE-4CDE-B2CC-CFDA0EC94CC7}" type="presOf" srcId="{8556747B-4BF7-4C3E-B602-A53F01778994}" destId="{103298F2-B9D1-4F54-B3FD-7744592695ED}" srcOrd="0" destOrd="0" presId="urn:microsoft.com/office/officeart/2008/layout/LinedList"/>
    <dgm:cxn modelId="{FFBF6359-48B1-47CF-982B-CFE91E0AA9A2}" srcId="{A66BEE6F-FE79-488C-8DC1-A67DB4421E3B}" destId="{8BD613D6-B26B-4F0D-9BCB-8292DCEB850B}" srcOrd="2" destOrd="0" parTransId="{52D5728D-C364-40EE-A598-907D37A8957D}" sibTransId="{BB33DD16-7054-4A36-BE51-F29C3F273326}"/>
    <dgm:cxn modelId="{196DFDFB-C8DC-40F7-B0D9-385D112783A4}" type="presOf" srcId="{8BD613D6-B26B-4F0D-9BCB-8292DCEB850B}" destId="{222345AF-51A9-4E1E-AE6D-894393E98638}" srcOrd="0" destOrd="0" presId="urn:microsoft.com/office/officeart/2008/layout/LinedList"/>
    <dgm:cxn modelId="{AF18C671-E1A5-4250-89EA-651E28E6D442}" srcId="{932FCE28-8831-45E4-A003-076DBE251B1E}" destId="{A7AC82AA-317A-420B-BB3F-C711726B610E}" srcOrd="0" destOrd="0" parTransId="{260903D2-B504-4D39-8FCB-13854A64D98E}" sibTransId="{9FE68BC5-21C1-4AE2-9CA9-F097FAEC802D}"/>
    <dgm:cxn modelId="{2B20FE44-DB89-4712-AEE2-F578450AAC11}" type="presOf" srcId="{4E73B7C6-465A-4B6F-8BD9-EB7168364296}" destId="{F3661BF9-0F37-4D65-BEFC-621AF555049B}" srcOrd="0" destOrd="0" presId="urn:microsoft.com/office/officeart/2008/layout/LinedList"/>
    <dgm:cxn modelId="{7A6A78A8-45A9-4AF5-82B6-87527B8AC560}" srcId="{61651F33-01B4-481B-9196-4E78C30F7D35}" destId="{7A7A4BE4-6B55-4B8E-A0C3-C6213335BD8D}" srcOrd="0" destOrd="0" parTransId="{40D1BC77-0404-427C-B9A5-762584307CAB}" sibTransId="{E8420137-5609-4E32-A757-E227521C29CB}"/>
    <dgm:cxn modelId="{AA5F633E-DCAE-4AFD-B686-B87A7C688C33}" type="presOf" srcId="{424710A1-7357-4213-9B1C-0271270E31A5}" destId="{64AB3152-614C-494D-9EA2-6AC944526713}" srcOrd="0" destOrd="0" presId="urn:microsoft.com/office/officeart/2008/layout/LinedList"/>
    <dgm:cxn modelId="{A8B2107B-9953-4E33-989D-86BE2C9EF681}" srcId="{8BD613D6-B26B-4F0D-9BCB-8292DCEB850B}" destId="{23F36D0C-B642-49DE-A3C4-D6A0FC7C6F59}" srcOrd="1" destOrd="0" parTransId="{AE9B7E13-7F3D-413C-BE00-BEC41489251E}" sibTransId="{DE783617-C46D-4AE5-92C2-08831B2EC371}"/>
    <dgm:cxn modelId="{407AEC48-4E69-4D3B-993C-24DDE6F1DE7D}" type="presOf" srcId="{2A69BA73-8E62-4825-8493-DC0D66D5564F}" destId="{D93AFC77-5A63-41B8-8C65-481A5080B7FF}" srcOrd="0" destOrd="0" presId="urn:microsoft.com/office/officeart/2008/layout/LinedList"/>
    <dgm:cxn modelId="{D2842A06-45EA-4E73-972C-B8D7090036A0}" srcId="{61651F33-01B4-481B-9196-4E78C30F7D35}" destId="{F5678004-CEB8-43BA-A688-6282BD4F2A12}" srcOrd="2" destOrd="0" parTransId="{BF05EBAF-A977-4151-9468-4133CCB6CD7D}" sibTransId="{78DFF774-8668-4613-BFA6-833AB2CE8205}"/>
    <dgm:cxn modelId="{F54DEE3F-F8BF-43FB-A03A-27ECB993A333}" srcId="{07B2691B-FE95-4AE4-B83D-D35EF40EEDA2}" destId="{5D5A08E5-48C5-4D20-9B8A-5B6986E6DCB9}" srcOrd="3" destOrd="0" parTransId="{9E66B732-19A0-40FD-B146-EAD673695948}" sibTransId="{F83DBD4C-26FE-4C11-99F2-7920B362CC02}"/>
    <dgm:cxn modelId="{46203519-DFC7-4BAA-8734-000A9C83424B}" type="presOf" srcId="{9CBE156A-89C9-4DAD-90BD-430A69DA685F}" destId="{9007C613-6365-4D1F-9C4E-C880FADD2265}" srcOrd="0" destOrd="0" presId="urn:microsoft.com/office/officeart/2008/layout/LinedList"/>
    <dgm:cxn modelId="{96DD9685-17A0-49E0-92C2-98EDCF1BEB3B}" srcId="{61651F33-01B4-481B-9196-4E78C30F7D35}" destId="{424710A1-7357-4213-9B1C-0271270E31A5}" srcOrd="3" destOrd="0" parTransId="{49A341AC-5594-48B2-A729-E91D0E4C612C}" sibTransId="{E13AE8DB-B2BD-49AA-80C4-B8087B4AFB20}"/>
    <dgm:cxn modelId="{CC938FAF-3007-4E20-8D72-6ECFA48494F7}" srcId="{A66BEE6F-FE79-488C-8DC1-A67DB4421E3B}" destId="{61651F33-01B4-481B-9196-4E78C30F7D35}" srcOrd="0" destOrd="0" parTransId="{685E79EC-FC76-40E4-BF7A-84572E340E49}" sibTransId="{6C1F2B18-4D6E-4E94-AF71-BC394710D3A3}"/>
    <dgm:cxn modelId="{38793F29-CE83-4E6A-A643-2C44A6DCF084}" type="presOf" srcId="{23F36D0C-B642-49DE-A3C4-D6A0FC7C6F59}" destId="{53F63663-6D11-4854-9BD4-11C09484AC6C}" srcOrd="0" destOrd="0" presId="urn:microsoft.com/office/officeart/2008/layout/LinedList"/>
    <dgm:cxn modelId="{39FCA1B7-5488-429E-B1E5-DB94DDF1E924}" type="presOf" srcId="{A66BEE6F-FE79-488C-8DC1-A67DB4421E3B}" destId="{04E15683-2831-4E83-A21B-9B8210A81A31}" srcOrd="0" destOrd="0" presId="urn:microsoft.com/office/officeart/2008/layout/LinedList"/>
    <dgm:cxn modelId="{897F694C-5D58-4516-BA7D-AA41A3777DF1}" srcId="{8BD613D6-B26B-4F0D-9BCB-8292DCEB850B}" destId="{4E73B7C6-465A-4B6F-8BD9-EB7168364296}" srcOrd="2" destOrd="0" parTransId="{A782FE82-E912-4BD9-AF83-41E49515A1F9}" sibTransId="{8059475A-BA60-4B16-A140-0971A5A23EB9}"/>
    <dgm:cxn modelId="{151FB32B-C194-4B35-9A8B-241FA9710FFB}" type="presParOf" srcId="{04E15683-2831-4E83-A21B-9B8210A81A31}" destId="{FEBC0730-611D-4D52-BC34-B9722A78F995}" srcOrd="0" destOrd="0" presId="urn:microsoft.com/office/officeart/2008/layout/LinedList"/>
    <dgm:cxn modelId="{4830D0AE-69CA-4D9E-9E16-2BD177B3E0BA}" type="presParOf" srcId="{04E15683-2831-4E83-A21B-9B8210A81A31}" destId="{A4E81A09-8A55-4BAD-B326-3FC88FD77CA0}" srcOrd="1" destOrd="0" presId="urn:microsoft.com/office/officeart/2008/layout/LinedList"/>
    <dgm:cxn modelId="{EC6C811C-161D-4A2A-82A4-952AE7AB393D}" type="presParOf" srcId="{A4E81A09-8A55-4BAD-B326-3FC88FD77CA0}" destId="{254D75D0-84DC-4ACA-8EB6-E4581A252493}" srcOrd="0" destOrd="0" presId="urn:microsoft.com/office/officeart/2008/layout/LinedList"/>
    <dgm:cxn modelId="{800E7119-DA0C-4201-B227-3035AC565711}" type="presParOf" srcId="{A4E81A09-8A55-4BAD-B326-3FC88FD77CA0}" destId="{A3B60A98-9AA9-4838-9885-E59583D6A071}" srcOrd="1" destOrd="0" presId="urn:microsoft.com/office/officeart/2008/layout/LinedList"/>
    <dgm:cxn modelId="{F3E111C4-634F-402F-8FF8-C83A2D14F09E}" type="presParOf" srcId="{A3B60A98-9AA9-4838-9885-E59583D6A071}" destId="{9F5C0E72-AEFF-41F2-83CB-474FB3A9AFF8}" srcOrd="0" destOrd="0" presId="urn:microsoft.com/office/officeart/2008/layout/LinedList"/>
    <dgm:cxn modelId="{311A47CF-1E65-44E1-B0AA-A5059A3A94FD}" type="presParOf" srcId="{A3B60A98-9AA9-4838-9885-E59583D6A071}" destId="{805FDC2D-9CE8-417B-AE1C-4112FD33CE54}" srcOrd="1" destOrd="0" presId="urn:microsoft.com/office/officeart/2008/layout/LinedList"/>
    <dgm:cxn modelId="{05BCC18D-CCA4-4E67-B520-3EAA2E6CAB06}" type="presParOf" srcId="{805FDC2D-9CE8-417B-AE1C-4112FD33CE54}" destId="{A5E5D0A5-150C-43D3-AAAE-D2AA17D7EE3A}" srcOrd="0" destOrd="0" presId="urn:microsoft.com/office/officeart/2008/layout/LinedList"/>
    <dgm:cxn modelId="{D663096C-999F-4D2E-A1E4-8C516F3173D6}" type="presParOf" srcId="{805FDC2D-9CE8-417B-AE1C-4112FD33CE54}" destId="{8FED8FB5-1924-4841-BBD7-F8168D8E35D8}" srcOrd="1" destOrd="0" presId="urn:microsoft.com/office/officeart/2008/layout/LinedList"/>
    <dgm:cxn modelId="{89722FA7-5051-467B-92BC-BB225C4F1B90}" type="presParOf" srcId="{805FDC2D-9CE8-417B-AE1C-4112FD33CE54}" destId="{BCD03D20-6C4C-4AEF-B0E7-C33DCF609F81}" srcOrd="2" destOrd="0" presId="urn:microsoft.com/office/officeart/2008/layout/LinedList"/>
    <dgm:cxn modelId="{CBBAB716-8EDD-40D0-A951-B64D06B6B230}" type="presParOf" srcId="{A3B60A98-9AA9-4838-9885-E59583D6A071}" destId="{FA4778E6-D387-4EBE-B3A9-76CA7D4624EB}" srcOrd="2" destOrd="0" presId="urn:microsoft.com/office/officeart/2008/layout/LinedList"/>
    <dgm:cxn modelId="{B284E1DB-D779-4EBB-93CC-AA5DCBACC76D}" type="presParOf" srcId="{A3B60A98-9AA9-4838-9885-E59583D6A071}" destId="{7335C6DC-6E63-4585-8AA7-F9FE02828CD4}" srcOrd="3" destOrd="0" presId="urn:microsoft.com/office/officeart/2008/layout/LinedList"/>
    <dgm:cxn modelId="{8B91454D-6586-4C26-83B1-C142BE791D7B}" type="presParOf" srcId="{A3B60A98-9AA9-4838-9885-E59583D6A071}" destId="{7DF764C8-8618-41FC-9ABA-6CAEA70862D6}" srcOrd="4" destOrd="0" presId="urn:microsoft.com/office/officeart/2008/layout/LinedList"/>
    <dgm:cxn modelId="{14F22B62-C8A1-4621-85FD-A1F1A5887518}" type="presParOf" srcId="{7DF764C8-8618-41FC-9ABA-6CAEA70862D6}" destId="{F7CD2101-6252-4E78-A23D-1B84D33F89E8}" srcOrd="0" destOrd="0" presId="urn:microsoft.com/office/officeart/2008/layout/LinedList"/>
    <dgm:cxn modelId="{81D9E882-E04B-4561-8459-678F7056F33A}" type="presParOf" srcId="{7DF764C8-8618-41FC-9ABA-6CAEA70862D6}" destId="{D93AFC77-5A63-41B8-8C65-481A5080B7FF}" srcOrd="1" destOrd="0" presId="urn:microsoft.com/office/officeart/2008/layout/LinedList"/>
    <dgm:cxn modelId="{BDF34145-6A57-4DBD-B044-9B58347A8581}" type="presParOf" srcId="{7DF764C8-8618-41FC-9ABA-6CAEA70862D6}" destId="{329F22B3-B14F-44E2-8BA1-00894A1EFD96}" srcOrd="2" destOrd="0" presId="urn:microsoft.com/office/officeart/2008/layout/LinedList"/>
    <dgm:cxn modelId="{691FA1F8-8ED4-46B9-8375-C1B1958B9CF5}" type="presParOf" srcId="{A3B60A98-9AA9-4838-9885-E59583D6A071}" destId="{A38DF163-C6EF-4164-BEC9-92C1210C7D73}" srcOrd="5" destOrd="0" presId="urn:microsoft.com/office/officeart/2008/layout/LinedList"/>
    <dgm:cxn modelId="{3C9A7C4F-B348-453B-9E21-CA0E4402F9D8}" type="presParOf" srcId="{A3B60A98-9AA9-4838-9885-E59583D6A071}" destId="{72E7F3DA-791A-49C6-A94F-31747E72D461}" srcOrd="6" destOrd="0" presId="urn:microsoft.com/office/officeart/2008/layout/LinedList"/>
    <dgm:cxn modelId="{4AE9E67C-3A70-48A7-B3A5-9734750BAF5D}" type="presParOf" srcId="{A3B60A98-9AA9-4838-9885-E59583D6A071}" destId="{79CB4719-058A-455C-B6FF-9692E4C4FF77}" srcOrd="7" destOrd="0" presId="urn:microsoft.com/office/officeart/2008/layout/LinedList"/>
    <dgm:cxn modelId="{93835E03-E6E3-4221-BCC2-C515C3CD428E}" type="presParOf" srcId="{79CB4719-058A-455C-B6FF-9692E4C4FF77}" destId="{D705614F-7CA4-480D-AF4B-48CE5AFB1A51}" srcOrd="0" destOrd="0" presId="urn:microsoft.com/office/officeart/2008/layout/LinedList"/>
    <dgm:cxn modelId="{DB067E84-7DA4-4086-B070-043DCA9B4FC7}" type="presParOf" srcId="{79CB4719-058A-455C-B6FF-9692E4C4FF77}" destId="{06DC416F-E41B-4B85-B5F4-25708322CE5C}" srcOrd="1" destOrd="0" presId="urn:microsoft.com/office/officeart/2008/layout/LinedList"/>
    <dgm:cxn modelId="{897A9200-4D8E-4BAF-ACF6-AAA3002045E3}" type="presParOf" srcId="{79CB4719-058A-455C-B6FF-9692E4C4FF77}" destId="{34C30BAD-0BFD-4B34-B90D-EA53917F6B77}" srcOrd="2" destOrd="0" presId="urn:microsoft.com/office/officeart/2008/layout/LinedList"/>
    <dgm:cxn modelId="{08D872F2-5F3F-4B69-8A3C-A4B0B904026E}" type="presParOf" srcId="{A3B60A98-9AA9-4838-9885-E59583D6A071}" destId="{BDF5379E-19CC-4FF8-8203-36D544D3E160}" srcOrd="8" destOrd="0" presId="urn:microsoft.com/office/officeart/2008/layout/LinedList"/>
    <dgm:cxn modelId="{30709DA5-C482-4EBF-93AE-740A5935FFBE}" type="presParOf" srcId="{A3B60A98-9AA9-4838-9885-E59583D6A071}" destId="{0F940787-F2D6-4485-9DC2-E479AFD599F9}" srcOrd="9" destOrd="0" presId="urn:microsoft.com/office/officeart/2008/layout/LinedList"/>
    <dgm:cxn modelId="{D3EE6F5B-F3AE-4FDB-9233-3A7D63556136}" type="presParOf" srcId="{A3B60A98-9AA9-4838-9885-E59583D6A071}" destId="{2FA1F11E-5F77-4A8D-9530-91800B3E0F33}" srcOrd="10" destOrd="0" presId="urn:microsoft.com/office/officeart/2008/layout/LinedList"/>
    <dgm:cxn modelId="{F3A4FCD9-B2C0-4775-A998-6937A5DBD73A}" type="presParOf" srcId="{2FA1F11E-5F77-4A8D-9530-91800B3E0F33}" destId="{F24F21A4-070C-4970-B318-6817ACA66A0A}" srcOrd="0" destOrd="0" presId="urn:microsoft.com/office/officeart/2008/layout/LinedList"/>
    <dgm:cxn modelId="{092ADE22-1C9B-4D7D-8355-EE4F09627F30}" type="presParOf" srcId="{2FA1F11E-5F77-4A8D-9530-91800B3E0F33}" destId="{64AB3152-614C-494D-9EA2-6AC944526713}" srcOrd="1" destOrd="0" presId="urn:microsoft.com/office/officeart/2008/layout/LinedList"/>
    <dgm:cxn modelId="{38A3C83B-56E0-4807-BB7C-4C94748A8E5D}" type="presParOf" srcId="{2FA1F11E-5F77-4A8D-9530-91800B3E0F33}" destId="{196D7FCF-0F12-4858-BAD1-C878B0B5459C}" srcOrd="2" destOrd="0" presId="urn:microsoft.com/office/officeart/2008/layout/LinedList"/>
    <dgm:cxn modelId="{3ABB4C42-4F1A-45CA-B3F5-3089B9C2BDF7}" type="presParOf" srcId="{A3B60A98-9AA9-4838-9885-E59583D6A071}" destId="{468745D5-097E-4E9C-88A3-3BB6088B53CE}" srcOrd="11" destOrd="0" presId="urn:microsoft.com/office/officeart/2008/layout/LinedList"/>
    <dgm:cxn modelId="{4E4CF6B1-ABAF-4611-900D-F1732298C899}" type="presParOf" srcId="{A3B60A98-9AA9-4838-9885-E59583D6A071}" destId="{EBA41D9B-1A18-41EB-84AD-8EC6B4E953D7}" srcOrd="12" destOrd="0" presId="urn:microsoft.com/office/officeart/2008/layout/LinedList"/>
    <dgm:cxn modelId="{67ADD24D-3D43-492B-B874-723FA2894A3B}" type="presParOf" srcId="{04E15683-2831-4E83-A21B-9B8210A81A31}" destId="{76F8C841-1DA0-4D01-9D01-4E3E3F751808}" srcOrd="2" destOrd="0" presId="urn:microsoft.com/office/officeart/2008/layout/LinedList"/>
    <dgm:cxn modelId="{A73A4BDD-B80B-4D9F-827E-FD415A0C7F05}" type="presParOf" srcId="{04E15683-2831-4E83-A21B-9B8210A81A31}" destId="{EA65CC06-8627-43A4-B93A-14C3C4E26740}" srcOrd="3" destOrd="0" presId="urn:microsoft.com/office/officeart/2008/layout/LinedList"/>
    <dgm:cxn modelId="{344F14CA-B922-4ED9-94A2-050764892446}" type="presParOf" srcId="{EA65CC06-8627-43A4-B93A-14C3C4E26740}" destId="{EFEE4130-88CD-47BE-ACB5-97AE721A5E95}" srcOrd="0" destOrd="0" presId="urn:microsoft.com/office/officeart/2008/layout/LinedList"/>
    <dgm:cxn modelId="{0D80EF4C-9CEF-46E9-A0C2-E087CD940249}" type="presParOf" srcId="{EA65CC06-8627-43A4-B93A-14C3C4E26740}" destId="{D7FE8227-8B57-4B3B-B35A-60F7AE47B7BE}" srcOrd="1" destOrd="0" presId="urn:microsoft.com/office/officeart/2008/layout/LinedList"/>
    <dgm:cxn modelId="{2FCEA875-1A53-4AD1-9545-AAF2D763576E}" type="presParOf" srcId="{D7FE8227-8B57-4B3B-B35A-60F7AE47B7BE}" destId="{545F7229-C2D0-4ED4-8E4D-802DA8CCE62C}" srcOrd="0" destOrd="0" presId="urn:microsoft.com/office/officeart/2008/layout/LinedList"/>
    <dgm:cxn modelId="{6D5C9206-9102-4228-A45B-35B7AA0AFB39}" type="presParOf" srcId="{D7FE8227-8B57-4B3B-B35A-60F7AE47B7BE}" destId="{C0B1214A-33A1-423A-A606-BB331694EC32}" srcOrd="1" destOrd="0" presId="urn:microsoft.com/office/officeart/2008/layout/LinedList"/>
    <dgm:cxn modelId="{E0027267-89AA-4521-9C77-74480F450B0A}" type="presParOf" srcId="{C0B1214A-33A1-423A-A606-BB331694EC32}" destId="{C715329D-24D3-4783-82E7-3416161E0686}" srcOrd="0" destOrd="0" presId="urn:microsoft.com/office/officeart/2008/layout/LinedList"/>
    <dgm:cxn modelId="{4569B633-E771-4C68-B938-2D741D4E31B3}" type="presParOf" srcId="{C0B1214A-33A1-423A-A606-BB331694EC32}" destId="{ED17F188-69B3-4A32-BEAA-EF94AE15C6AF}" srcOrd="1" destOrd="0" presId="urn:microsoft.com/office/officeart/2008/layout/LinedList"/>
    <dgm:cxn modelId="{228FB07D-F2C5-4A9E-B458-5A22482DD64F}" type="presParOf" srcId="{C0B1214A-33A1-423A-A606-BB331694EC32}" destId="{C5470B55-E6E0-416C-947B-8500AB7F9F6C}" srcOrd="2" destOrd="0" presId="urn:microsoft.com/office/officeart/2008/layout/LinedList"/>
    <dgm:cxn modelId="{0AAE550D-FF8E-4A1D-8DA3-453464BD7B57}" type="presParOf" srcId="{D7FE8227-8B57-4B3B-B35A-60F7AE47B7BE}" destId="{0FA761B1-65E3-4AEA-8585-AD69FD876A96}" srcOrd="2" destOrd="0" presId="urn:microsoft.com/office/officeart/2008/layout/LinedList"/>
    <dgm:cxn modelId="{E130056B-528A-48F4-A353-698D9232B49F}" type="presParOf" srcId="{D7FE8227-8B57-4B3B-B35A-60F7AE47B7BE}" destId="{0F1D6616-FCFD-435F-B2F6-72EFC5B5D6E4}" srcOrd="3" destOrd="0" presId="urn:microsoft.com/office/officeart/2008/layout/LinedList"/>
    <dgm:cxn modelId="{21C9D148-8490-465E-8AB3-4C0AC16DCBC2}" type="presParOf" srcId="{D7FE8227-8B57-4B3B-B35A-60F7AE47B7BE}" destId="{674E3138-E7CA-415A-B99D-3119DA02B13D}" srcOrd="4" destOrd="0" presId="urn:microsoft.com/office/officeart/2008/layout/LinedList"/>
    <dgm:cxn modelId="{CC069DAD-B03A-4CB6-BA72-AC63C8FC6696}" type="presParOf" srcId="{674E3138-E7CA-415A-B99D-3119DA02B13D}" destId="{16B001C4-C23B-42D0-A143-3E80338BF1DC}" srcOrd="0" destOrd="0" presId="urn:microsoft.com/office/officeart/2008/layout/LinedList"/>
    <dgm:cxn modelId="{AE031D0C-FB11-46A4-97F9-5A72F84B2922}" type="presParOf" srcId="{674E3138-E7CA-415A-B99D-3119DA02B13D}" destId="{DC628352-5893-4668-A03C-CAC9A9114F49}" srcOrd="1" destOrd="0" presId="urn:microsoft.com/office/officeart/2008/layout/LinedList"/>
    <dgm:cxn modelId="{309E6F71-162D-48A7-BFD6-31A06BCB2F58}" type="presParOf" srcId="{674E3138-E7CA-415A-B99D-3119DA02B13D}" destId="{34123019-C41D-4389-AEDF-175B014C5339}" srcOrd="2" destOrd="0" presId="urn:microsoft.com/office/officeart/2008/layout/LinedList"/>
    <dgm:cxn modelId="{32FE6969-AF82-47F6-B869-E5ADABF1A406}" type="presParOf" srcId="{D7FE8227-8B57-4B3B-B35A-60F7AE47B7BE}" destId="{BF40FF66-AD31-412C-94D3-3F307B7C68E1}" srcOrd="5" destOrd="0" presId="urn:microsoft.com/office/officeart/2008/layout/LinedList"/>
    <dgm:cxn modelId="{88827B88-AC0C-4FAE-808F-FB9A0DBCB435}" type="presParOf" srcId="{D7FE8227-8B57-4B3B-B35A-60F7AE47B7BE}" destId="{31827D4D-7F52-483F-B25E-2B1294B4B9B4}" srcOrd="6" destOrd="0" presId="urn:microsoft.com/office/officeart/2008/layout/LinedList"/>
    <dgm:cxn modelId="{4BB217E1-05F6-4BFF-A10D-5D5542021270}" type="presParOf" srcId="{D7FE8227-8B57-4B3B-B35A-60F7AE47B7BE}" destId="{5FB618FD-C4FE-49C3-B552-B62947E1EC18}" srcOrd="7" destOrd="0" presId="urn:microsoft.com/office/officeart/2008/layout/LinedList"/>
    <dgm:cxn modelId="{F0BC6988-9CA8-4C30-BEB3-15BFCAB386D1}" type="presParOf" srcId="{5FB618FD-C4FE-49C3-B552-B62947E1EC18}" destId="{1131509F-3568-495A-BC42-9C4C93B30A97}" srcOrd="0" destOrd="0" presId="urn:microsoft.com/office/officeart/2008/layout/LinedList"/>
    <dgm:cxn modelId="{0AB17545-7DFC-4AC6-AD0F-EBF2D2142EA0}" type="presParOf" srcId="{5FB618FD-C4FE-49C3-B552-B62947E1EC18}" destId="{F6216D90-71A3-4DEC-B66F-9D295848B0C2}" srcOrd="1" destOrd="0" presId="urn:microsoft.com/office/officeart/2008/layout/LinedList"/>
    <dgm:cxn modelId="{F9106108-C2A5-489B-A7F8-6F9D7132F15A}" type="presParOf" srcId="{5FB618FD-C4FE-49C3-B552-B62947E1EC18}" destId="{46A536F5-24A2-4304-986F-BCCFE1AE2119}" srcOrd="2" destOrd="0" presId="urn:microsoft.com/office/officeart/2008/layout/LinedList"/>
    <dgm:cxn modelId="{84723DDE-C18E-42B9-8C57-2D74DD89CF9C}" type="presParOf" srcId="{D7FE8227-8B57-4B3B-B35A-60F7AE47B7BE}" destId="{54620C8F-9964-4C3C-9641-6EF3BA35CDCD}" srcOrd="8" destOrd="0" presId="urn:microsoft.com/office/officeart/2008/layout/LinedList"/>
    <dgm:cxn modelId="{621C4409-7919-4F09-A1D5-731345B9A1D9}" type="presParOf" srcId="{D7FE8227-8B57-4B3B-B35A-60F7AE47B7BE}" destId="{1AB15EBA-3F3B-490A-B492-736CACF78008}" srcOrd="9" destOrd="0" presId="urn:microsoft.com/office/officeart/2008/layout/LinedList"/>
    <dgm:cxn modelId="{9544B939-B266-4EF7-8FD5-253ACC095EE8}" type="presParOf" srcId="{D7FE8227-8B57-4B3B-B35A-60F7AE47B7BE}" destId="{11121520-3591-40E7-99B3-C959D92169EB}" srcOrd="10" destOrd="0" presId="urn:microsoft.com/office/officeart/2008/layout/LinedList"/>
    <dgm:cxn modelId="{863AFC35-8E08-4692-898A-C3AD3936C9C7}" type="presParOf" srcId="{11121520-3591-40E7-99B3-C959D92169EB}" destId="{7D4C7CAC-99B0-40C0-ACAF-D34EFC633104}" srcOrd="0" destOrd="0" presId="urn:microsoft.com/office/officeart/2008/layout/LinedList"/>
    <dgm:cxn modelId="{B7323534-5154-40FD-B1D2-8A70F3712FD6}" type="presParOf" srcId="{11121520-3591-40E7-99B3-C959D92169EB}" destId="{A9C689E4-A26D-436B-BF2A-EB15DBB41954}" srcOrd="1" destOrd="0" presId="urn:microsoft.com/office/officeart/2008/layout/LinedList"/>
    <dgm:cxn modelId="{04E26D66-57C2-4831-B392-E013AD29E5D4}" type="presParOf" srcId="{11121520-3591-40E7-99B3-C959D92169EB}" destId="{9AAC5AAD-86D2-4228-A253-7A6C9D3E2120}" srcOrd="2" destOrd="0" presId="urn:microsoft.com/office/officeart/2008/layout/LinedList"/>
    <dgm:cxn modelId="{2D0399D9-43BE-4CC6-9175-04E2148BB395}" type="presParOf" srcId="{D7FE8227-8B57-4B3B-B35A-60F7AE47B7BE}" destId="{42BA8CAB-765B-443D-A9F3-E116466BA711}" srcOrd="11" destOrd="0" presId="urn:microsoft.com/office/officeart/2008/layout/LinedList"/>
    <dgm:cxn modelId="{7A639833-9B6F-4115-BFE8-191D054281B1}" type="presParOf" srcId="{D7FE8227-8B57-4B3B-B35A-60F7AE47B7BE}" destId="{5E3DC51E-F123-4A6F-A8B6-0BE1D47C19E3}" srcOrd="12" destOrd="0" presId="urn:microsoft.com/office/officeart/2008/layout/LinedList"/>
    <dgm:cxn modelId="{47CC6BC2-67AB-4FB4-A006-7C90033CFF3F}" type="presParOf" srcId="{04E15683-2831-4E83-A21B-9B8210A81A31}" destId="{C21EC62C-0270-4774-AABD-B0E119071D5A}" srcOrd="4" destOrd="0" presId="urn:microsoft.com/office/officeart/2008/layout/LinedList"/>
    <dgm:cxn modelId="{CA97E57B-B2F7-4D6A-90C8-3304D93F3384}" type="presParOf" srcId="{04E15683-2831-4E83-A21B-9B8210A81A31}" destId="{DF9D092E-EDFB-4832-AB68-638E9A243DE3}" srcOrd="5" destOrd="0" presId="urn:microsoft.com/office/officeart/2008/layout/LinedList"/>
    <dgm:cxn modelId="{F18D0336-16AF-4F97-80ED-C3C1B5583ABC}" type="presParOf" srcId="{DF9D092E-EDFB-4832-AB68-638E9A243DE3}" destId="{222345AF-51A9-4E1E-AE6D-894393E98638}" srcOrd="0" destOrd="0" presId="urn:microsoft.com/office/officeart/2008/layout/LinedList"/>
    <dgm:cxn modelId="{57A68A83-D44F-4245-8C3C-A9066B500B7C}" type="presParOf" srcId="{DF9D092E-EDFB-4832-AB68-638E9A243DE3}" destId="{82F96100-4D11-429C-9C37-B12ACA0A0093}" srcOrd="1" destOrd="0" presId="urn:microsoft.com/office/officeart/2008/layout/LinedList"/>
    <dgm:cxn modelId="{5ED26797-09EB-4731-9DFE-6ABAB6D37199}" type="presParOf" srcId="{82F96100-4D11-429C-9C37-B12ACA0A0093}" destId="{C98CAB12-1083-43E6-9251-93088DBA9B0D}" srcOrd="0" destOrd="0" presId="urn:microsoft.com/office/officeart/2008/layout/LinedList"/>
    <dgm:cxn modelId="{D9089C9D-3A89-4F3C-AA3F-14B3F3D8D0BB}" type="presParOf" srcId="{82F96100-4D11-429C-9C37-B12ACA0A0093}" destId="{9C2DA2C3-4358-4791-8C08-015FC87EA8E3}" srcOrd="1" destOrd="0" presId="urn:microsoft.com/office/officeart/2008/layout/LinedList"/>
    <dgm:cxn modelId="{0FA176E1-378B-45A7-96DF-1EFFC3EF53E2}" type="presParOf" srcId="{9C2DA2C3-4358-4791-8C08-015FC87EA8E3}" destId="{2740FC3D-6E8E-487F-A44F-ADF41B561F59}" srcOrd="0" destOrd="0" presId="urn:microsoft.com/office/officeart/2008/layout/LinedList"/>
    <dgm:cxn modelId="{2CD01961-42BE-4075-A465-89A6FC6900B5}" type="presParOf" srcId="{9C2DA2C3-4358-4791-8C08-015FC87EA8E3}" destId="{E67D4AE1-840F-45F6-AEE1-B5E4CEF01191}" srcOrd="1" destOrd="0" presId="urn:microsoft.com/office/officeart/2008/layout/LinedList"/>
    <dgm:cxn modelId="{ED6C11B2-9D49-4733-9BDC-80EFDF9FD50C}" type="presParOf" srcId="{9C2DA2C3-4358-4791-8C08-015FC87EA8E3}" destId="{37CA90CC-B112-4146-9E6B-2A5151568B23}" srcOrd="2" destOrd="0" presId="urn:microsoft.com/office/officeart/2008/layout/LinedList"/>
    <dgm:cxn modelId="{F619F38C-96C7-42E9-B6D6-12DED9FE4DBD}" type="presParOf" srcId="{82F96100-4D11-429C-9C37-B12ACA0A0093}" destId="{606D3936-29AD-468B-8168-967A9992F8CC}" srcOrd="2" destOrd="0" presId="urn:microsoft.com/office/officeart/2008/layout/LinedList"/>
    <dgm:cxn modelId="{D53948AC-0304-42D8-963C-FA5A4E0C13BE}" type="presParOf" srcId="{82F96100-4D11-429C-9C37-B12ACA0A0093}" destId="{72C9B460-C6EC-458B-AD8E-754110D1D8DD}" srcOrd="3" destOrd="0" presId="urn:microsoft.com/office/officeart/2008/layout/LinedList"/>
    <dgm:cxn modelId="{81FF199F-F284-4EED-AF87-22C133946AE9}" type="presParOf" srcId="{82F96100-4D11-429C-9C37-B12ACA0A0093}" destId="{8ACA6853-E461-49B4-B54D-68CB17C8D952}" srcOrd="4" destOrd="0" presId="urn:microsoft.com/office/officeart/2008/layout/LinedList"/>
    <dgm:cxn modelId="{5EEE2CD9-3497-440B-9BEA-54F009814543}" type="presParOf" srcId="{8ACA6853-E461-49B4-B54D-68CB17C8D952}" destId="{84337EE6-0242-472E-8C3D-962C0719B6B2}" srcOrd="0" destOrd="0" presId="urn:microsoft.com/office/officeart/2008/layout/LinedList"/>
    <dgm:cxn modelId="{EE114B5F-4345-4DC1-BE6A-666154A401B7}" type="presParOf" srcId="{8ACA6853-E461-49B4-B54D-68CB17C8D952}" destId="{53F63663-6D11-4854-9BD4-11C09484AC6C}" srcOrd="1" destOrd="0" presId="urn:microsoft.com/office/officeart/2008/layout/LinedList"/>
    <dgm:cxn modelId="{B38F5DE7-7C44-460F-BD2C-802EB94B4611}" type="presParOf" srcId="{8ACA6853-E461-49B4-B54D-68CB17C8D952}" destId="{FC1514B9-7470-4EFF-A80C-5015230B8DC4}" srcOrd="2" destOrd="0" presId="urn:microsoft.com/office/officeart/2008/layout/LinedList"/>
    <dgm:cxn modelId="{B24C13F4-8F51-46D8-AFE9-A665A377008F}" type="presParOf" srcId="{82F96100-4D11-429C-9C37-B12ACA0A0093}" destId="{01A492AE-0D96-4456-A17D-090E03C47ADB}" srcOrd="5" destOrd="0" presId="urn:microsoft.com/office/officeart/2008/layout/LinedList"/>
    <dgm:cxn modelId="{A21285AD-5B7E-4719-825F-04D97BC99D20}" type="presParOf" srcId="{82F96100-4D11-429C-9C37-B12ACA0A0093}" destId="{9C52E8CA-CFF6-4AD2-85D4-A39329170E6B}" srcOrd="6" destOrd="0" presId="urn:microsoft.com/office/officeart/2008/layout/LinedList"/>
    <dgm:cxn modelId="{8BF565B7-2E91-46AE-A9FB-E937CD3E6D85}" type="presParOf" srcId="{82F96100-4D11-429C-9C37-B12ACA0A0093}" destId="{725F504E-BB03-4531-8E20-0E4489BA418F}" srcOrd="7" destOrd="0" presId="urn:microsoft.com/office/officeart/2008/layout/LinedList"/>
    <dgm:cxn modelId="{EA9D89C8-2544-4D35-83D5-120B06BD08A0}" type="presParOf" srcId="{725F504E-BB03-4531-8E20-0E4489BA418F}" destId="{29002955-5E88-425D-A941-E661420B1BEE}" srcOrd="0" destOrd="0" presId="urn:microsoft.com/office/officeart/2008/layout/LinedList"/>
    <dgm:cxn modelId="{C0721351-C29E-4FB1-B146-6807B8A69994}" type="presParOf" srcId="{725F504E-BB03-4531-8E20-0E4489BA418F}" destId="{F3661BF9-0F37-4D65-BEFC-621AF555049B}" srcOrd="1" destOrd="0" presId="urn:microsoft.com/office/officeart/2008/layout/LinedList"/>
    <dgm:cxn modelId="{92EA123C-679B-49C3-9B6C-A85098CD2D20}" type="presParOf" srcId="{725F504E-BB03-4531-8E20-0E4489BA418F}" destId="{EB08E864-036D-4E3C-82E3-CC8EF52B3552}" srcOrd="2" destOrd="0" presId="urn:microsoft.com/office/officeart/2008/layout/LinedList"/>
    <dgm:cxn modelId="{3322367B-542A-4673-90C7-8DCA4F779F88}" type="presParOf" srcId="{82F96100-4D11-429C-9C37-B12ACA0A0093}" destId="{06D49CC6-C60D-4CD4-AC6C-E5B74EDD255C}" srcOrd="8" destOrd="0" presId="urn:microsoft.com/office/officeart/2008/layout/LinedList"/>
    <dgm:cxn modelId="{6A436CE1-33B0-4B76-AAD1-85036D19163A}" type="presParOf" srcId="{82F96100-4D11-429C-9C37-B12ACA0A0093}" destId="{253CB91F-3435-44F8-95F7-235581B502A3}" srcOrd="9" destOrd="0" presId="urn:microsoft.com/office/officeart/2008/layout/LinedList"/>
    <dgm:cxn modelId="{77F158F9-FDFF-4B52-898B-3D5AC49B3F71}" type="presParOf" srcId="{82F96100-4D11-429C-9C37-B12ACA0A0093}" destId="{CB0556C5-7131-4420-ACB9-693E0471B662}" srcOrd="10" destOrd="0" presId="urn:microsoft.com/office/officeart/2008/layout/LinedList"/>
    <dgm:cxn modelId="{E302B178-65CD-46DA-BE5E-32E386C1BC64}" type="presParOf" srcId="{CB0556C5-7131-4420-ACB9-693E0471B662}" destId="{D93EAB44-8E87-4EB4-856A-18BE73AF9B0C}" srcOrd="0" destOrd="0" presId="urn:microsoft.com/office/officeart/2008/layout/LinedList"/>
    <dgm:cxn modelId="{24E48224-8560-4849-AF02-A40F086641F6}" type="presParOf" srcId="{CB0556C5-7131-4420-ACB9-693E0471B662}" destId="{9007C613-6365-4D1F-9C4E-C880FADD2265}" srcOrd="1" destOrd="0" presId="urn:microsoft.com/office/officeart/2008/layout/LinedList"/>
    <dgm:cxn modelId="{E8EC5E49-10F1-48BB-A701-3E557AA988B1}" type="presParOf" srcId="{CB0556C5-7131-4420-ACB9-693E0471B662}" destId="{D259F449-66D6-429E-8EC8-0FEC8420F2B7}" srcOrd="2" destOrd="0" presId="urn:microsoft.com/office/officeart/2008/layout/LinedList"/>
    <dgm:cxn modelId="{8E17317D-6405-46A8-8C8E-B31DCE9CEA35}" type="presParOf" srcId="{82F96100-4D11-429C-9C37-B12ACA0A0093}" destId="{1EF0D9BF-C13B-44F8-BF61-A5EDBBACDB49}" srcOrd="11" destOrd="0" presId="urn:microsoft.com/office/officeart/2008/layout/LinedList"/>
    <dgm:cxn modelId="{48FF746D-86D2-4F56-8988-DC0D43C11A59}" type="presParOf" srcId="{82F96100-4D11-429C-9C37-B12ACA0A0093}" destId="{4D618B94-44DF-44C0-8277-9357D5082588}" srcOrd="12" destOrd="0" presId="urn:microsoft.com/office/officeart/2008/layout/LinedList"/>
    <dgm:cxn modelId="{92162C5A-3899-4A19-B00D-8291CB42B882}" type="presParOf" srcId="{04E15683-2831-4E83-A21B-9B8210A81A31}" destId="{039295FC-7852-4FF7-82B9-6F02A3A31898}" srcOrd="6" destOrd="0" presId="urn:microsoft.com/office/officeart/2008/layout/LinedList"/>
    <dgm:cxn modelId="{58681662-B261-4DDD-9708-2C236C6206E0}" type="presParOf" srcId="{04E15683-2831-4E83-A21B-9B8210A81A31}" destId="{E01322FA-C1EA-4818-9399-39D85205571D}" srcOrd="7" destOrd="0" presId="urn:microsoft.com/office/officeart/2008/layout/LinedList"/>
    <dgm:cxn modelId="{C1D34E3B-0302-4859-8CC1-8211DE907C83}" type="presParOf" srcId="{E01322FA-C1EA-4818-9399-39D85205571D}" destId="{9DA8C2C9-A17F-45CB-B7FE-46E6BABF92C9}" srcOrd="0" destOrd="0" presId="urn:microsoft.com/office/officeart/2008/layout/LinedList"/>
    <dgm:cxn modelId="{5FB57E20-16EB-4022-BDA0-70D18F146397}" type="presParOf" srcId="{E01322FA-C1EA-4818-9399-39D85205571D}" destId="{C1240FB8-16CD-4D10-ACD0-86EDDCA63B59}" srcOrd="1" destOrd="0" presId="urn:microsoft.com/office/officeart/2008/layout/LinedList"/>
    <dgm:cxn modelId="{B028E967-6786-4123-8931-F406E71C1424}" type="presParOf" srcId="{C1240FB8-16CD-4D10-ACD0-86EDDCA63B59}" destId="{4C48606B-5EA1-4D90-9FD5-92DE6310791F}" srcOrd="0" destOrd="0" presId="urn:microsoft.com/office/officeart/2008/layout/LinedList"/>
    <dgm:cxn modelId="{45625445-D7ED-41E9-A5ED-E2858190D040}" type="presParOf" srcId="{C1240FB8-16CD-4D10-ACD0-86EDDCA63B59}" destId="{646CA2AC-9037-402E-93CA-CDDAE2869A2E}" srcOrd="1" destOrd="0" presId="urn:microsoft.com/office/officeart/2008/layout/LinedList"/>
    <dgm:cxn modelId="{F89D3F7D-DA58-4C2C-BB3F-32594CA99237}" type="presParOf" srcId="{646CA2AC-9037-402E-93CA-CDDAE2869A2E}" destId="{191DBF9F-AA63-4703-A658-34C94E0AC461}" srcOrd="0" destOrd="0" presId="urn:microsoft.com/office/officeart/2008/layout/LinedList"/>
    <dgm:cxn modelId="{C00B9F27-A259-4B84-8973-4ADD38C0581C}" type="presParOf" srcId="{646CA2AC-9037-402E-93CA-CDDAE2869A2E}" destId="{160D4903-F109-436D-89D1-5D7718BB2A0D}" srcOrd="1" destOrd="0" presId="urn:microsoft.com/office/officeart/2008/layout/LinedList"/>
    <dgm:cxn modelId="{8D10E824-3D47-4839-9395-595C8809A7CB}" type="presParOf" srcId="{646CA2AC-9037-402E-93CA-CDDAE2869A2E}" destId="{407E8514-18B2-4E8E-8AB6-56932D97883A}" srcOrd="2" destOrd="0" presId="urn:microsoft.com/office/officeart/2008/layout/LinedList"/>
    <dgm:cxn modelId="{54D9E407-150F-49A1-91A7-87255340E524}" type="presParOf" srcId="{C1240FB8-16CD-4D10-ACD0-86EDDCA63B59}" destId="{9FB7D106-C26F-4BE7-B4E5-7069437A80D8}" srcOrd="2" destOrd="0" presId="urn:microsoft.com/office/officeart/2008/layout/LinedList"/>
    <dgm:cxn modelId="{C39BA0B0-1FA1-49EA-A523-A9B218CE9CF9}" type="presParOf" srcId="{C1240FB8-16CD-4D10-ACD0-86EDDCA63B59}" destId="{D3F41608-E927-4F92-910A-B1D91C1E8DFD}" srcOrd="3" destOrd="0" presId="urn:microsoft.com/office/officeart/2008/layout/LinedList"/>
    <dgm:cxn modelId="{33CE54DD-B94A-4C3F-AAC0-7732BC24DD08}" type="presParOf" srcId="{C1240FB8-16CD-4D10-ACD0-86EDDCA63B59}" destId="{B6819891-2018-460B-AE3C-3B09EBD0660A}" srcOrd="4" destOrd="0" presId="urn:microsoft.com/office/officeart/2008/layout/LinedList"/>
    <dgm:cxn modelId="{0F154D9A-21D5-4BBB-8B23-F82CABE68E8A}" type="presParOf" srcId="{B6819891-2018-460B-AE3C-3B09EBD0660A}" destId="{F1B6830E-0BFA-4B85-BCDE-C3E3069DA116}" srcOrd="0" destOrd="0" presId="urn:microsoft.com/office/officeart/2008/layout/LinedList"/>
    <dgm:cxn modelId="{821E4E98-564E-4506-95A9-C26F94346E1A}" type="presParOf" srcId="{B6819891-2018-460B-AE3C-3B09EBD0660A}" destId="{103298F2-B9D1-4F54-B3FD-7744592695ED}" srcOrd="1" destOrd="0" presId="urn:microsoft.com/office/officeart/2008/layout/LinedList"/>
    <dgm:cxn modelId="{F80E0F3C-5269-4405-8718-C8E6EFFADE8F}" type="presParOf" srcId="{B6819891-2018-460B-AE3C-3B09EBD0660A}" destId="{4E9A7882-DBF3-40C3-9241-92D7B1FE6A6C}" srcOrd="2" destOrd="0" presId="urn:microsoft.com/office/officeart/2008/layout/LinedList"/>
    <dgm:cxn modelId="{DDBDABEF-3D3F-4871-8033-068F1709168A}" type="presParOf" srcId="{C1240FB8-16CD-4D10-ACD0-86EDDCA63B59}" destId="{60F26A04-4E01-4444-9906-ED72B3CD07BC}" srcOrd="5" destOrd="0" presId="urn:microsoft.com/office/officeart/2008/layout/LinedList"/>
    <dgm:cxn modelId="{70AF24AA-3278-493A-AB3D-71CFED081E1F}" type="presParOf" srcId="{C1240FB8-16CD-4D10-ACD0-86EDDCA63B59}" destId="{5717F412-BF4A-4F71-B4FB-392771777F2D}" srcOrd="6" destOrd="0" presId="urn:microsoft.com/office/officeart/2008/layout/LinedList"/>
    <dgm:cxn modelId="{2B6C0E28-833B-4E49-B760-47A10D51357C}" type="presParOf" srcId="{C1240FB8-16CD-4D10-ACD0-86EDDCA63B59}" destId="{85F394E0-9497-48F6-B114-E566F19C7297}" srcOrd="7" destOrd="0" presId="urn:microsoft.com/office/officeart/2008/layout/LinedList"/>
    <dgm:cxn modelId="{CEABF9F0-63FE-49D5-9B4F-6A38DC28EEE4}" type="presParOf" srcId="{85F394E0-9497-48F6-B114-E566F19C7297}" destId="{3984D38E-010E-49C4-B3B4-C493AD4CF505}" srcOrd="0" destOrd="0" presId="urn:microsoft.com/office/officeart/2008/layout/LinedList"/>
    <dgm:cxn modelId="{27E1FC4D-FF98-4CC4-B8C5-422AD93FDD6A}" type="presParOf" srcId="{85F394E0-9497-48F6-B114-E566F19C7297}" destId="{6CC84361-6A60-43EF-8019-B471AD6917A3}" srcOrd="1" destOrd="0" presId="urn:microsoft.com/office/officeart/2008/layout/LinedList"/>
    <dgm:cxn modelId="{F6D00EEF-30E9-4C26-9375-C5757B331800}" type="presParOf" srcId="{85F394E0-9497-48F6-B114-E566F19C7297}" destId="{16D63E8F-3A59-4A52-ABC4-0AB46483A0D4}" srcOrd="2" destOrd="0" presId="urn:microsoft.com/office/officeart/2008/layout/LinedList"/>
    <dgm:cxn modelId="{E4B4D27C-79FC-4FB3-BD4F-EA12E9A5CA80}" type="presParOf" srcId="{C1240FB8-16CD-4D10-ACD0-86EDDCA63B59}" destId="{458743DD-9911-47E0-B1A0-58290547BBFC}" srcOrd="8" destOrd="0" presId="urn:microsoft.com/office/officeart/2008/layout/LinedList"/>
    <dgm:cxn modelId="{2BFD3E42-80B2-4E1B-A9F9-E0FC1A355DB8}" type="presParOf" srcId="{C1240FB8-16CD-4D10-ACD0-86EDDCA63B59}" destId="{9D9DA6AE-72D2-4BC8-8944-6E499AF5231E}" srcOrd="9" destOrd="0" presId="urn:microsoft.com/office/officeart/2008/layout/LinedList"/>
    <dgm:cxn modelId="{F165806B-A940-4C4E-8C5E-D54A408B88AA}" type="presParOf" srcId="{C1240FB8-16CD-4D10-ACD0-86EDDCA63B59}" destId="{1562A39A-1186-4A38-BA0D-E684FA6F94BD}" srcOrd="10" destOrd="0" presId="urn:microsoft.com/office/officeart/2008/layout/LinedList"/>
    <dgm:cxn modelId="{C43EEABF-F099-48EC-8BDE-383E09D21379}" type="presParOf" srcId="{1562A39A-1186-4A38-BA0D-E684FA6F94BD}" destId="{314539AC-DC94-4195-AEB8-FD2887D1659C}" srcOrd="0" destOrd="0" presId="urn:microsoft.com/office/officeart/2008/layout/LinedList"/>
    <dgm:cxn modelId="{E3033CAC-CB0C-4450-9C47-8D7F2C8AA6DB}" type="presParOf" srcId="{1562A39A-1186-4A38-BA0D-E684FA6F94BD}" destId="{C52792DD-8612-444A-94F2-C25727E057B1}" srcOrd="1" destOrd="0" presId="urn:microsoft.com/office/officeart/2008/layout/LinedList"/>
    <dgm:cxn modelId="{7065F2A3-8F2D-48BF-8BEE-7983F30EF4D3}" type="presParOf" srcId="{1562A39A-1186-4A38-BA0D-E684FA6F94BD}" destId="{73BE511E-0A71-4961-B71B-F9A57D9C5D81}" srcOrd="2" destOrd="0" presId="urn:microsoft.com/office/officeart/2008/layout/LinedList"/>
    <dgm:cxn modelId="{02CD586A-E0A9-4BBD-979A-1FAA33F3D0DB}" type="presParOf" srcId="{C1240FB8-16CD-4D10-ACD0-86EDDCA63B59}" destId="{18E4D184-4402-492D-806B-32B9F199E9C6}" srcOrd="11" destOrd="0" presId="urn:microsoft.com/office/officeart/2008/layout/LinedList"/>
    <dgm:cxn modelId="{7D3A85B8-8A2C-4C94-A86E-C5BAC0B9F5BE}" type="presParOf" srcId="{C1240FB8-16CD-4D10-ACD0-86EDDCA63B59}" destId="{39E72BB7-F464-4A50-8051-AA18342B12C5}"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34C234-2C03-4ECD-9F2B-443B94018D6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CL"/>
        </a:p>
      </dgm:t>
    </dgm:pt>
    <dgm:pt modelId="{DBF04602-9AD4-4A22-81AB-D2A68844BC7B}">
      <dgm:prSet/>
      <dgm:spPr/>
      <dgm:t>
        <a:bodyPr/>
        <a:lstStyle/>
        <a:p>
          <a:pPr>
            <a:buFont typeface="Symbol" panose="05050102010706020507" pitchFamily="18" charset="2"/>
            <a:buChar char=""/>
          </a:pPr>
          <a:r>
            <a:rPr lang="es-ES" b="1" dirty="0"/>
            <a:t>Entorno Operativo</a:t>
          </a:r>
          <a:endParaRPr lang="es-CL" dirty="0"/>
        </a:p>
      </dgm:t>
    </dgm:pt>
    <dgm:pt modelId="{65C61B27-BAD2-4C51-A343-2EFEE8A1F78D}" type="parTrans" cxnId="{B8F8B48F-16E5-40C9-B3D0-868D940C00A4}">
      <dgm:prSet/>
      <dgm:spPr/>
      <dgm:t>
        <a:bodyPr/>
        <a:lstStyle/>
        <a:p>
          <a:endParaRPr lang="es-CL"/>
        </a:p>
      </dgm:t>
    </dgm:pt>
    <dgm:pt modelId="{6863E767-1D4E-4BC5-A88C-A6529DE80FF5}" type="sibTrans" cxnId="{B8F8B48F-16E5-40C9-B3D0-868D940C00A4}">
      <dgm:prSet/>
      <dgm:spPr/>
      <dgm:t>
        <a:bodyPr/>
        <a:lstStyle/>
        <a:p>
          <a:endParaRPr lang="es-CL"/>
        </a:p>
      </dgm:t>
    </dgm:pt>
    <dgm:pt modelId="{7D8EBE32-495D-467B-BB9E-16C45C7EC6EE}">
      <dgm:prSet/>
      <dgm:spPr/>
      <dgm:t>
        <a:bodyPr/>
        <a:lstStyle/>
        <a:p>
          <a:pPr>
            <a:buFont typeface="Symbol" panose="05050102010706020507" pitchFamily="18" charset="2"/>
            <a:buChar char=""/>
          </a:pPr>
          <a:r>
            <a:rPr lang="es-ES" dirty="0"/>
            <a:t>Analizar el entorno operativo donde está el sistema o la aplicación. Considerar los sistemas operativos, las plataformas de hardware y cualquier otro componente que pueda influir en la ejecución y funcionalidad del software.</a:t>
          </a:r>
          <a:endParaRPr lang="es-CL" dirty="0"/>
        </a:p>
      </dgm:t>
    </dgm:pt>
    <dgm:pt modelId="{8680FF1C-A9ED-4D02-91A5-11CFE17226CD}" type="parTrans" cxnId="{8439F243-B84F-4489-9424-E5F79C0CAA62}">
      <dgm:prSet/>
      <dgm:spPr/>
      <dgm:t>
        <a:bodyPr/>
        <a:lstStyle/>
        <a:p>
          <a:endParaRPr lang="es-CL"/>
        </a:p>
      </dgm:t>
    </dgm:pt>
    <dgm:pt modelId="{57BA4C85-1036-4FCE-A5E8-B9B4501D6414}" type="sibTrans" cxnId="{8439F243-B84F-4489-9424-E5F79C0CAA62}">
      <dgm:prSet/>
      <dgm:spPr/>
      <dgm:t>
        <a:bodyPr/>
        <a:lstStyle/>
        <a:p>
          <a:endParaRPr lang="es-CL"/>
        </a:p>
      </dgm:t>
    </dgm:pt>
    <dgm:pt modelId="{4B0CB25A-E386-4AC1-AA08-F6700C85DC79}">
      <dgm:prSet/>
      <dgm:spPr/>
      <dgm:t>
        <a:bodyPr/>
        <a:lstStyle/>
        <a:p>
          <a:pPr>
            <a:buFont typeface="Symbol" panose="05050102010706020507" pitchFamily="18" charset="2"/>
            <a:buChar char=""/>
          </a:pPr>
          <a:r>
            <a:rPr lang="es-ES" b="1" dirty="0"/>
            <a:t>Usuarios</a:t>
          </a:r>
          <a:endParaRPr lang="es-CL" dirty="0"/>
        </a:p>
      </dgm:t>
    </dgm:pt>
    <dgm:pt modelId="{04BD06BA-D107-4CF3-BFA1-167B18E73A76}" type="sibTrans" cxnId="{F2C3AF25-A125-4995-A678-A14610F18472}">
      <dgm:prSet/>
      <dgm:spPr/>
      <dgm:t>
        <a:bodyPr/>
        <a:lstStyle/>
        <a:p>
          <a:endParaRPr lang="es-CL"/>
        </a:p>
      </dgm:t>
    </dgm:pt>
    <dgm:pt modelId="{4F3026B8-7058-4CAE-8F97-D37AAD6E328E}" type="parTrans" cxnId="{F2C3AF25-A125-4995-A678-A14610F18472}">
      <dgm:prSet/>
      <dgm:spPr/>
      <dgm:t>
        <a:bodyPr/>
        <a:lstStyle/>
        <a:p>
          <a:endParaRPr lang="es-CL"/>
        </a:p>
      </dgm:t>
    </dgm:pt>
    <dgm:pt modelId="{2B6A401C-5DF2-4FED-BC4B-CB3C059CBDA7}">
      <dgm:prSet/>
      <dgm:spPr/>
      <dgm:t>
        <a:bodyPr/>
        <a:lstStyle/>
        <a:p>
          <a:pPr>
            <a:buFont typeface="Symbol" panose="05050102010706020507" pitchFamily="18" charset="2"/>
            <a:buChar char=""/>
          </a:pPr>
          <a:r>
            <a:rPr lang="es-ES" dirty="0"/>
            <a:t>Identificar y comprender a los usuarios finales. Las necesidades y expectativas de los usuarios tienen un impacto directo en el alcance de la problemática, influyendo en la usabilidad y en los requisitos funcionales del software.</a:t>
          </a:r>
          <a:endParaRPr lang="es-CL" dirty="0"/>
        </a:p>
      </dgm:t>
    </dgm:pt>
    <dgm:pt modelId="{A6518C92-7126-464F-B3FF-7BCE84899F90}" type="sibTrans" cxnId="{4087207A-AF69-4EFB-9315-3CAAA06C4352}">
      <dgm:prSet/>
      <dgm:spPr/>
      <dgm:t>
        <a:bodyPr/>
        <a:lstStyle/>
        <a:p>
          <a:endParaRPr lang="es-CL"/>
        </a:p>
      </dgm:t>
    </dgm:pt>
    <dgm:pt modelId="{1FCF534E-EAA7-432A-905B-CE169AB54311}" type="parTrans" cxnId="{4087207A-AF69-4EFB-9315-3CAAA06C4352}">
      <dgm:prSet/>
      <dgm:spPr/>
      <dgm:t>
        <a:bodyPr/>
        <a:lstStyle/>
        <a:p>
          <a:endParaRPr lang="es-CL"/>
        </a:p>
      </dgm:t>
    </dgm:pt>
    <dgm:pt modelId="{71E6F207-B40C-4B0C-8F9D-63EB924D4488}">
      <dgm:prSet/>
      <dgm:spPr/>
      <dgm:t>
        <a:bodyPr/>
        <a:lstStyle/>
        <a:p>
          <a:pPr>
            <a:buFont typeface="Symbol" panose="05050102010706020507" pitchFamily="18" charset="2"/>
            <a:buChar char=""/>
          </a:pPr>
          <a:r>
            <a:rPr lang="es-ES" b="1" dirty="0"/>
            <a:t>Requisitos del Negocio</a:t>
          </a:r>
          <a:endParaRPr lang="es-CL" dirty="0"/>
        </a:p>
      </dgm:t>
    </dgm:pt>
    <dgm:pt modelId="{627FDFF3-F4E9-4B14-99B2-3E9E0EEC0D80}" type="sibTrans" cxnId="{F60D6E6D-3E8B-475E-A81C-CAB793F2B4B9}">
      <dgm:prSet/>
      <dgm:spPr/>
      <dgm:t>
        <a:bodyPr/>
        <a:lstStyle/>
        <a:p>
          <a:endParaRPr lang="es-CL"/>
        </a:p>
      </dgm:t>
    </dgm:pt>
    <dgm:pt modelId="{F1689BC5-7070-42EB-95FC-7CE428CC3E15}" type="parTrans" cxnId="{F60D6E6D-3E8B-475E-A81C-CAB793F2B4B9}">
      <dgm:prSet/>
      <dgm:spPr/>
      <dgm:t>
        <a:bodyPr/>
        <a:lstStyle/>
        <a:p>
          <a:endParaRPr lang="es-CL"/>
        </a:p>
      </dgm:t>
    </dgm:pt>
    <dgm:pt modelId="{ADEF467F-E30B-47A5-AA8D-52A76C09A356}">
      <dgm:prSet/>
      <dgm:spPr/>
      <dgm:t>
        <a:bodyPr/>
        <a:lstStyle/>
        <a:p>
          <a:pPr>
            <a:buFont typeface="Symbol" panose="05050102010706020507" pitchFamily="18" charset="2"/>
            <a:buChar char=""/>
          </a:pPr>
          <a:r>
            <a:rPr lang="es-ES" dirty="0"/>
            <a:t>Considerar los requisitos del negocio y cómo se relacionan con la problemática. Entender los objetivos y metas empresariales ayuda a establecer prioridades y a alinear la solución propuesta con los objetivos organizativos.</a:t>
          </a:r>
          <a:endParaRPr lang="es-CL" dirty="0"/>
        </a:p>
      </dgm:t>
    </dgm:pt>
    <dgm:pt modelId="{6E66EA31-DC45-4E2F-AA23-FD70570AD105}" type="sibTrans" cxnId="{391114D2-1AC0-4519-A741-BD9E4C3F491C}">
      <dgm:prSet/>
      <dgm:spPr/>
      <dgm:t>
        <a:bodyPr/>
        <a:lstStyle/>
        <a:p>
          <a:endParaRPr lang="es-CL"/>
        </a:p>
      </dgm:t>
    </dgm:pt>
    <dgm:pt modelId="{13866AAD-CBC6-4D72-9A50-8AFD32665C4A}" type="parTrans" cxnId="{391114D2-1AC0-4519-A741-BD9E4C3F491C}">
      <dgm:prSet/>
      <dgm:spPr/>
      <dgm:t>
        <a:bodyPr/>
        <a:lstStyle/>
        <a:p>
          <a:endParaRPr lang="es-CL"/>
        </a:p>
      </dgm:t>
    </dgm:pt>
    <dgm:pt modelId="{CF2A25D1-DA63-47C1-A8D6-DB52D44F2598}">
      <dgm:prSet/>
      <dgm:spPr/>
      <dgm:t>
        <a:bodyPr/>
        <a:lstStyle/>
        <a:p>
          <a:r>
            <a:rPr lang="es-CL" b="1" dirty="0"/>
            <a:t>Restricciones Legales y Normativas</a:t>
          </a:r>
          <a:endParaRPr lang="es-CL" dirty="0"/>
        </a:p>
      </dgm:t>
    </dgm:pt>
    <dgm:pt modelId="{0001EB07-3ECD-42DC-9C8E-4EAFB00B5E3C}" type="sibTrans" cxnId="{10EEDD89-A4F1-42B2-BFE7-B008FBC3582E}">
      <dgm:prSet/>
      <dgm:spPr/>
      <dgm:t>
        <a:bodyPr/>
        <a:lstStyle/>
        <a:p>
          <a:endParaRPr lang="es-CL"/>
        </a:p>
      </dgm:t>
    </dgm:pt>
    <dgm:pt modelId="{50675F12-C7D5-40AA-8AF7-89B5E011E4F7}" type="parTrans" cxnId="{10EEDD89-A4F1-42B2-BFE7-B008FBC3582E}">
      <dgm:prSet/>
      <dgm:spPr/>
      <dgm:t>
        <a:bodyPr/>
        <a:lstStyle/>
        <a:p>
          <a:endParaRPr lang="es-CL"/>
        </a:p>
      </dgm:t>
    </dgm:pt>
    <dgm:pt modelId="{968A2163-3435-4FCA-AFC2-822A86A143DA}">
      <dgm:prSet/>
      <dgm:spPr/>
      <dgm:t>
        <a:bodyPr/>
        <a:lstStyle/>
        <a:p>
          <a:r>
            <a:rPr lang="es-CL" dirty="0"/>
            <a:t>Conocer las restricciones legales y normativas que pueden afectar el desarrollo y la implementación del software. Cumplir con regulaciones específicas es esencial para evitar problemas legales y garantizar la seguridad y privacidad de los usuarios.</a:t>
          </a:r>
        </a:p>
      </dgm:t>
    </dgm:pt>
    <dgm:pt modelId="{61F1A7E6-FF11-4639-A29F-A919948380BF}" type="sibTrans" cxnId="{64A37937-D545-43D7-B583-F6445D41D4F9}">
      <dgm:prSet/>
      <dgm:spPr/>
      <dgm:t>
        <a:bodyPr/>
        <a:lstStyle/>
        <a:p>
          <a:endParaRPr lang="es-CL"/>
        </a:p>
      </dgm:t>
    </dgm:pt>
    <dgm:pt modelId="{49D8BD20-A365-4AB5-B6EE-37E2F371CA9C}" type="parTrans" cxnId="{64A37937-D545-43D7-B583-F6445D41D4F9}">
      <dgm:prSet/>
      <dgm:spPr/>
      <dgm:t>
        <a:bodyPr/>
        <a:lstStyle/>
        <a:p>
          <a:endParaRPr lang="es-CL"/>
        </a:p>
      </dgm:t>
    </dgm:pt>
    <dgm:pt modelId="{714FCB37-8317-470A-AD35-2C235EA9CBEE}" type="pres">
      <dgm:prSet presAssocID="{3B34C234-2C03-4ECD-9F2B-443B94018D66}" presName="linear" presStyleCnt="0">
        <dgm:presLayoutVars>
          <dgm:dir/>
          <dgm:animLvl val="lvl"/>
          <dgm:resizeHandles val="exact"/>
        </dgm:presLayoutVars>
      </dgm:prSet>
      <dgm:spPr/>
      <dgm:t>
        <a:bodyPr/>
        <a:lstStyle/>
        <a:p>
          <a:endParaRPr lang="es-ES"/>
        </a:p>
      </dgm:t>
    </dgm:pt>
    <dgm:pt modelId="{54ABDA67-F17A-4AF2-B780-1EBFE7300748}" type="pres">
      <dgm:prSet presAssocID="{DBF04602-9AD4-4A22-81AB-D2A68844BC7B}" presName="parentLin" presStyleCnt="0"/>
      <dgm:spPr/>
    </dgm:pt>
    <dgm:pt modelId="{72C09F73-230C-4970-917F-77FCDA23C09C}" type="pres">
      <dgm:prSet presAssocID="{DBF04602-9AD4-4A22-81AB-D2A68844BC7B}" presName="parentLeftMargin" presStyleLbl="node1" presStyleIdx="0" presStyleCnt="4"/>
      <dgm:spPr/>
      <dgm:t>
        <a:bodyPr/>
        <a:lstStyle/>
        <a:p>
          <a:endParaRPr lang="es-ES"/>
        </a:p>
      </dgm:t>
    </dgm:pt>
    <dgm:pt modelId="{C92071D6-1363-4CB5-8D25-3E8D67728C20}" type="pres">
      <dgm:prSet presAssocID="{DBF04602-9AD4-4A22-81AB-D2A68844BC7B}" presName="parentText" presStyleLbl="node1" presStyleIdx="0" presStyleCnt="4">
        <dgm:presLayoutVars>
          <dgm:chMax val="0"/>
          <dgm:bulletEnabled val="1"/>
        </dgm:presLayoutVars>
      </dgm:prSet>
      <dgm:spPr/>
      <dgm:t>
        <a:bodyPr/>
        <a:lstStyle/>
        <a:p>
          <a:endParaRPr lang="es-ES"/>
        </a:p>
      </dgm:t>
    </dgm:pt>
    <dgm:pt modelId="{21AE4DA9-6791-4E7D-8F46-565657932F6B}" type="pres">
      <dgm:prSet presAssocID="{DBF04602-9AD4-4A22-81AB-D2A68844BC7B}" presName="negativeSpace" presStyleCnt="0"/>
      <dgm:spPr/>
    </dgm:pt>
    <dgm:pt modelId="{1338D3D9-C0AB-4927-B2D7-E8FF420C5D8F}" type="pres">
      <dgm:prSet presAssocID="{DBF04602-9AD4-4A22-81AB-D2A68844BC7B}" presName="childText" presStyleLbl="conFgAcc1" presStyleIdx="0" presStyleCnt="4">
        <dgm:presLayoutVars>
          <dgm:bulletEnabled val="1"/>
        </dgm:presLayoutVars>
      </dgm:prSet>
      <dgm:spPr/>
      <dgm:t>
        <a:bodyPr/>
        <a:lstStyle/>
        <a:p>
          <a:endParaRPr lang="es-ES"/>
        </a:p>
      </dgm:t>
    </dgm:pt>
    <dgm:pt modelId="{6F73BFF6-D8F6-4396-8C45-F0B9D122E534}" type="pres">
      <dgm:prSet presAssocID="{6863E767-1D4E-4BC5-A88C-A6529DE80FF5}" presName="spaceBetweenRectangles" presStyleCnt="0"/>
      <dgm:spPr/>
    </dgm:pt>
    <dgm:pt modelId="{B65BA6B8-FC42-4A6B-832A-DA344BCF34EE}" type="pres">
      <dgm:prSet presAssocID="{4B0CB25A-E386-4AC1-AA08-F6700C85DC79}" presName="parentLin" presStyleCnt="0"/>
      <dgm:spPr/>
    </dgm:pt>
    <dgm:pt modelId="{7113B8E0-A5A5-472A-8840-7C75CF8F6525}" type="pres">
      <dgm:prSet presAssocID="{4B0CB25A-E386-4AC1-AA08-F6700C85DC79}" presName="parentLeftMargin" presStyleLbl="node1" presStyleIdx="0" presStyleCnt="4"/>
      <dgm:spPr/>
      <dgm:t>
        <a:bodyPr/>
        <a:lstStyle/>
        <a:p>
          <a:endParaRPr lang="es-ES"/>
        </a:p>
      </dgm:t>
    </dgm:pt>
    <dgm:pt modelId="{0F877F30-2224-4BF5-808D-6CADCEBE59AB}" type="pres">
      <dgm:prSet presAssocID="{4B0CB25A-E386-4AC1-AA08-F6700C85DC79}" presName="parentText" presStyleLbl="node1" presStyleIdx="1" presStyleCnt="4">
        <dgm:presLayoutVars>
          <dgm:chMax val="0"/>
          <dgm:bulletEnabled val="1"/>
        </dgm:presLayoutVars>
      </dgm:prSet>
      <dgm:spPr/>
      <dgm:t>
        <a:bodyPr/>
        <a:lstStyle/>
        <a:p>
          <a:endParaRPr lang="es-ES"/>
        </a:p>
      </dgm:t>
    </dgm:pt>
    <dgm:pt modelId="{07E04A42-3252-4422-B659-09B4A5706D8B}" type="pres">
      <dgm:prSet presAssocID="{4B0CB25A-E386-4AC1-AA08-F6700C85DC79}" presName="negativeSpace" presStyleCnt="0"/>
      <dgm:spPr/>
    </dgm:pt>
    <dgm:pt modelId="{CF79E5E7-96F0-444E-A519-3C986F7BE58A}" type="pres">
      <dgm:prSet presAssocID="{4B0CB25A-E386-4AC1-AA08-F6700C85DC79}" presName="childText" presStyleLbl="conFgAcc1" presStyleIdx="1" presStyleCnt="4">
        <dgm:presLayoutVars>
          <dgm:bulletEnabled val="1"/>
        </dgm:presLayoutVars>
      </dgm:prSet>
      <dgm:spPr/>
      <dgm:t>
        <a:bodyPr/>
        <a:lstStyle/>
        <a:p>
          <a:endParaRPr lang="es-ES"/>
        </a:p>
      </dgm:t>
    </dgm:pt>
    <dgm:pt modelId="{DEC664F8-0512-4A88-BCEA-10487F981591}" type="pres">
      <dgm:prSet presAssocID="{04BD06BA-D107-4CF3-BFA1-167B18E73A76}" presName="spaceBetweenRectangles" presStyleCnt="0"/>
      <dgm:spPr/>
    </dgm:pt>
    <dgm:pt modelId="{13141AA2-45C5-49E9-95EC-A6F0CA592132}" type="pres">
      <dgm:prSet presAssocID="{71E6F207-B40C-4B0C-8F9D-63EB924D4488}" presName="parentLin" presStyleCnt="0"/>
      <dgm:spPr/>
    </dgm:pt>
    <dgm:pt modelId="{918F7BDD-8220-41AC-83A7-B60B8B3E1EFF}" type="pres">
      <dgm:prSet presAssocID="{71E6F207-B40C-4B0C-8F9D-63EB924D4488}" presName="parentLeftMargin" presStyleLbl="node1" presStyleIdx="1" presStyleCnt="4"/>
      <dgm:spPr/>
      <dgm:t>
        <a:bodyPr/>
        <a:lstStyle/>
        <a:p>
          <a:endParaRPr lang="es-ES"/>
        </a:p>
      </dgm:t>
    </dgm:pt>
    <dgm:pt modelId="{E073FF52-5472-4919-8911-70D12089B2AD}" type="pres">
      <dgm:prSet presAssocID="{71E6F207-B40C-4B0C-8F9D-63EB924D4488}" presName="parentText" presStyleLbl="node1" presStyleIdx="2" presStyleCnt="4">
        <dgm:presLayoutVars>
          <dgm:chMax val="0"/>
          <dgm:bulletEnabled val="1"/>
        </dgm:presLayoutVars>
      </dgm:prSet>
      <dgm:spPr/>
      <dgm:t>
        <a:bodyPr/>
        <a:lstStyle/>
        <a:p>
          <a:endParaRPr lang="es-ES"/>
        </a:p>
      </dgm:t>
    </dgm:pt>
    <dgm:pt modelId="{B8ADF91C-AAEF-4634-BFC5-3883B5F74320}" type="pres">
      <dgm:prSet presAssocID="{71E6F207-B40C-4B0C-8F9D-63EB924D4488}" presName="negativeSpace" presStyleCnt="0"/>
      <dgm:spPr/>
    </dgm:pt>
    <dgm:pt modelId="{2F34FD35-1337-4EFA-AAD6-C30890B98575}" type="pres">
      <dgm:prSet presAssocID="{71E6F207-B40C-4B0C-8F9D-63EB924D4488}" presName="childText" presStyleLbl="conFgAcc1" presStyleIdx="2" presStyleCnt="4">
        <dgm:presLayoutVars>
          <dgm:bulletEnabled val="1"/>
        </dgm:presLayoutVars>
      </dgm:prSet>
      <dgm:spPr/>
      <dgm:t>
        <a:bodyPr/>
        <a:lstStyle/>
        <a:p>
          <a:endParaRPr lang="es-ES"/>
        </a:p>
      </dgm:t>
    </dgm:pt>
    <dgm:pt modelId="{58879198-C26E-4165-A779-D38E3087CA09}" type="pres">
      <dgm:prSet presAssocID="{627FDFF3-F4E9-4B14-99B2-3E9E0EEC0D80}" presName="spaceBetweenRectangles" presStyleCnt="0"/>
      <dgm:spPr/>
    </dgm:pt>
    <dgm:pt modelId="{4BC1FB0C-5C4D-4A3A-AF67-C5DC2A133DA8}" type="pres">
      <dgm:prSet presAssocID="{CF2A25D1-DA63-47C1-A8D6-DB52D44F2598}" presName="parentLin" presStyleCnt="0"/>
      <dgm:spPr/>
    </dgm:pt>
    <dgm:pt modelId="{C3F0DD45-0A82-41E2-BD5C-F5633D6AA230}" type="pres">
      <dgm:prSet presAssocID="{CF2A25D1-DA63-47C1-A8D6-DB52D44F2598}" presName="parentLeftMargin" presStyleLbl="node1" presStyleIdx="2" presStyleCnt="4"/>
      <dgm:spPr/>
      <dgm:t>
        <a:bodyPr/>
        <a:lstStyle/>
        <a:p>
          <a:endParaRPr lang="es-ES"/>
        </a:p>
      </dgm:t>
    </dgm:pt>
    <dgm:pt modelId="{BE0D7656-5F1B-450A-921E-3C398D0962FF}" type="pres">
      <dgm:prSet presAssocID="{CF2A25D1-DA63-47C1-A8D6-DB52D44F2598}" presName="parentText" presStyleLbl="node1" presStyleIdx="3" presStyleCnt="4">
        <dgm:presLayoutVars>
          <dgm:chMax val="0"/>
          <dgm:bulletEnabled val="1"/>
        </dgm:presLayoutVars>
      </dgm:prSet>
      <dgm:spPr/>
      <dgm:t>
        <a:bodyPr/>
        <a:lstStyle/>
        <a:p>
          <a:endParaRPr lang="es-ES"/>
        </a:p>
      </dgm:t>
    </dgm:pt>
    <dgm:pt modelId="{F0119B05-4BC4-4AA4-B9DA-5EE6D4E7E401}" type="pres">
      <dgm:prSet presAssocID="{CF2A25D1-DA63-47C1-A8D6-DB52D44F2598}" presName="negativeSpace" presStyleCnt="0"/>
      <dgm:spPr/>
    </dgm:pt>
    <dgm:pt modelId="{E2E244C1-E1F5-4967-A7CA-23E8B7F34C1D}" type="pres">
      <dgm:prSet presAssocID="{CF2A25D1-DA63-47C1-A8D6-DB52D44F2598}" presName="childText" presStyleLbl="conFgAcc1" presStyleIdx="3" presStyleCnt="4">
        <dgm:presLayoutVars>
          <dgm:bulletEnabled val="1"/>
        </dgm:presLayoutVars>
      </dgm:prSet>
      <dgm:spPr/>
      <dgm:t>
        <a:bodyPr/>
        <a:lstStyle/>
        <a:p>
          <a:endParaRPr lang="es-ES"/>
        </a:p>
      </dgm:t>
    </dgm:pt>
  </dgm:ptLst>
  <dgm:cxnLst>
    <dgm:cxn modelId="{4087207A-AF69-4EFB-9315-3CAAA06C4352}" srcId="{4B0CB25A-E386-4AC1-AA08-F6700C85DC79}" destId="{2B6A401C-5DF2-4FED-BC4B-CB3C059CBDA7}" srcOrd="0" destOrd="0" parTransId="{1FCF534E-EAA7-432A-905B-CE169AB54311}" sibTransId="{A6518C92-7126-464F-B3FF-7BCE84899F90}"/>
    <dgm:cxn modelId="{A21B4F38-16AA-4BE9-BB19-5233E4849265}" type="presOf" srcId="{3B34C234-2C03-4ECD-9F2B-443B94018D66}" destId="{714FCB37-8317-470A-AD35-2C235EA9CBEE}" srcOrd="0" destOrd="0" presId="urn:microsoft.com/office/officeart/2005/8/layout/list1"/>
    <dgm:cxn modelId="{8439F243-B84F-4489-9424-E5F79C0CAA62}" srcId="{DBF04602-9AD4-4A22-81AB-D2A68844BC7B}" destId="{7D8EBE32-495D-467B-BB9E-16C45C7EC6EE}" srcOrd="0" destOrd="0" parTransId="{8680FF1C-A9ED-4D02-91A5-11CFE17226CD}" sibTransId="{57BA4C85-1036-4FCE-A5E8-B9B4501D6414}"/>
    <dgm:cxn modelId="{10EEDD89-A4F1-42B2-BFE7-B008FBC3582E}" srcId="{3B34C234-2C03-4ECD-9F2B-443B94018D66}" destId="{CF2A25D1-DA63-47C1-A8D6-DB52D44F2598}" srcOrd="3" destOrd="0" parTransId="{50675F12-C7D5-40AA-8AF7-89B5E011E4F7}" sibTransId="{0001EB07-3ECD-42DC-9C8E-4EAFB00B5E3C}"/>
    <dgm:cxn modelId="{8A2778A0-9EBF-4D0B-82B3-32C0273A8956}" type="presOf" srcId="{7D8EBE32-495D-467B-BB9E-16C45C7EC6EE}" destId="{1338D3D9-C0AB-4927-B2D7-E8FF420C5D8F}" srcOrd="0" destOrd="0" presId="urn:microsoft.com/office/officeart/2005/8/layout/list1"/>
    <dgm:cxn modelId="{64A37937-D545-43D7-B583-F6445D41D4F9}" srcId="{CF2A25D1-DA63-47C1-A8D6-DB52D44F2598}" destId="{968A2163-3435-4FCA-AFC2-822A86A143DA}" srcOrd="0" destOrd="0" parTransId="{49D8BD20-A365-4AB5-B6EE-37E2F371CA9C}" sibTransId="{61F1A7E6-FF11-4639-A29F-A919948380BF}"/>
    <dgm:cxn modelId="{AFDC4C56-6D3D-48DB-954D-D941FE6C9B33}" type="presOf" srcId="{71E6F207-B40C-4B0C-8F9D-63EB924D4488}" destId="{E073FF52-5472-4919-8911-70D12089B2AD}" srcOrd="1" destOrd="0" presId="urn:microsoft.com/office/officeart/2005/8/layout/list1"/>
    <dgm:cxn modelId="{49CC649C-445D-47A3-9A61-D4708C6DE15C}" type="presOf" srcId="{4B0CB25A-E386-4AC1-AA08-F6700C85DC79}" destId="{0F877F30-2224-4BF5-808D-6CADCEBE59AB}" srcOrd="1" destOrd="0" presId="urn:microsoft.com/office/officeart/2005/8/layout/list1"/>
    <dgm:cxn modelId="{43E9C462-14AE-4363-AB0F-482907AB3432}" type="presOf" srcId="{CF2A25D1-DA63-47C1-A8D6-DB52D44F2598}" destId="{BE0D7656-5F1B-450A-921E-3C398D0962FF}" srcOrd="1" destOrd="0" presId="urn:microsoft.com/office/officeart/2005/8/layout/list1"/>
    <dgm:cxn modelId="{71A8EB4D-1604-487A-B279-BC646C02A57F}" type="presOf" srcId="{4B0CB25A-E386-4AC1-AA08-F6700C85DC79}" destId="{7113B8E0-A5A5-472A-8840-7C75CF8F6525}" srcOrd="0" destOrd="0" presId="urn:microsoft.com/office/officeart/2005/8/layout/list1"/>
    <dgm:cxn modelId="{FA398933-5691-4090-BAB4-F342E06E5978}" type="presOf" srcId="{DBF04602-9AD4-4A22-81AB-D2A68844BC7B}" destId="{72C09F73-230C-4970-917F-77FCDA23C09C}" srcOrd="0" destOrd="0" presId="urn:microsoft.com/office/officeart/2005/8/layout/list1"/>
    <dgm:cxn modelId="{1E5B4EBC-33E5-42B8-9F02-C0E856826BB3}" type="presOf" srcId="{968A2163-3435-4FCA-AFC2-822A86A143DA}" destId="{E2E244C1-E1F5-4967-A7CA-23E8B7F34C1D}" srcOrd="0" destOrd="0" presId="urn:microsoft.com/office/officeart/2005/8/layout/list1"/>
    <dgm:cxn modelId="{44ABEA62-C22A-4059-A3CC-3E05CAE16667}" type="presOf" srcId="{CF2A25D1-DA63-47C1-A8D6-DB52D44F2598}" destId="{C3F0DD45-0A82-41E2-BD5C-F5633D6AA230}" srcOrd="0" destOrd="0" presId="urn:microsoft.com/office/officeart/2005/8/layout/list1"/>
    <dgm:cxn modelId="{91DEF899-A80E-4CD0-B8AD-423A0F5E851A}" type="presOf" srcId="{ADEF467F-E30B-47A5-AA8D-52A76C09A356}" destId="{2F34FD35-1337-4EFA-AAD6-C30890B98575}" srcOrd="0" destOrd="0" presId="urn:microsoft.com/office/officeart/2005/8/layout/list1"/>
    <dgm:cxn modelId="{B399656B-3424-446E-AF75-48034D712B7A}" type="presOf" srcId="{DBF04602-9AD4-4A22-81AB-D2A68844BC7B}" destId="{C92071D6-1363-4CB5-8D25-3E8D67728C20}" srcOrd="1" destOrd="0" presId="urn:microsoft.com/office/officeart/2005/8/layout/list1"/>
    <dgm:cxn modelId="{B8F8B48F-16E5-40C9-B3D0-868D940C00A4}" srcId="{3B34C234-2C03-4ECD-9F2B-443B94018D66}" destId="{DBF04602-9AD4-4A22-81AB-D2A68844BC7B}" srcOrd="0" destOrd="0" parTransId="{65C61B27-BAD2-4C51-A343-2EFEE8A1F78D}" sibTransId="{6863E767-1D4E-4BC5-A88C-A6529DE80FF5}"/>
    <dgm:cxn modelId="{63CFBECF-9D37-4C70-8391-B737E5CAA630}" type="presOf" srcId="{71E6F207-B40C-4B0C-8F9D-63EB924D4488}" destId="{918F7BDD-8220-41AC-83A7-B60B8B3E1EFF}" srcOrd="0" destOrd="0" presId="urn:microsoft.com/office/officeart/2005/8/layout/list1"/>
    <dgm:cxn modelId="{F2C3AF25-A125-4995-A678-A14610F18472}" srcId="{3B34C234-2C03-4ECD-9F2B-443B94018D66}" destId="{4B0CB25A-E386-4AC1-AA08-F6700C85DC79}" srcOrd="1" destOrd="0" parTransId="{4F3026B8-7058-4CAE-8F97-D37AAD6E328E}" sibTransId="{04BD06BA-D107-4CF3-BFA1-167B18E73A76}"/>
    <dgm:cxn modelId="{F60D6E6D-3E8B-475E-A81C-CAB793F2B4B9}" srcId="{3B34C234-2C03-4ECD-9F2B-443B94018D66}" destId="{71E6F207-B40C-4B0C-8F9D-63EB924D4488}" srcOrd="2" destOrd="0" parTransId="{F1689BC5-7070-42EB-95FC-7CE428CC3E15}" sibTransId="{627FDFF3-F4E9-4B14-99B2-3E9E0EEC0D80}"/>
    <dgm:cxn modelId="{391114D2-1AC0-4519-A741-BD9E4C3F491C}" srcId="{71E6F207-B40C-4B0C-8F9D-63EB924D4488}" destId="{ADEF467F-E30B-47A5-AA8D-52A76C09A356}" srcOrd="0" destOrd="0" parTransId="{13866AAD-CBC6-4D72-9A50-8AFD32665C4A}" sibTransId="{6E66EA31-DC45-4E2F-AA23-FD70570AD105}"/>
    <dgm:cxn modelId="{97057F97-0AB0-449F-9085-D068BF6DB759}" type="presOf" srcId="{2B6A401C-5DF2-4FED-BC4B-CB3C059CBDA7}" destId="{CF79E5E7-96F0-444E-A519-3C986F7BE58A}" srcOrd="0" destOrd="0" presId="urn:microsoft.com/office/officeart/2005/8/layout/list1"/>
    <dgm:cxn modelId="{B731AA77-2C32-4935-A27F-68342098CF23}" type="presParOf" srcId="{714FCB37-8317-470A-AD35-2C235EA9CBEE}" destId="{54ABDA67-F17A-4AF2-B780-1EBFE7300748}" srcOrd="0" destOrd="0" presId="urn:microsoft.com/office/officeart/2005/8/layout/list1"/>
    <dgm:cxn modelId="{A944D727-F8CF-461E-A2BE-81FA8465AD51}" type="presParOf" srcId="{54ABDA67-F17A-4AF2-B780-1EBFE7300748}" destId="{72C09F73-230C-4970-917F-77FCDA23C09C}" srcOrd="0" destOrd="0" presId="urn:microsoft.com/office/officeart/2005/8/layout/list1"/>
    <dgm:cxn modelId="{087AE3AC-571B-4812-8AB3-6D566EB3A574}" type="presParOf" srcId="{54ABDA67-F17A-4AF2-B780-1EBFE7300748}" destId="{C92071D6-1363-4CB5-8D25-3E8D67728C20}" srcOrd="1" destOrd="0" presId="urn:microsoft.com/office/officeart/2005/8/layout/list1"/>
    <dgm:cxn modelId="{B13D6E16-CD07-4C18-937E-3CD7A1D1D79A}" type="presParOf" srcId="{714FCB37-8317-470A-AD35-2C235EA9CBEE}" destId="{21AE4DA9-6791-4E7D-8F46-565657932F6B}" srcOrd="1" destOrd="0" presId="urn:microsoft.com/office/officeart/2005/8/layout/list1"/>
    <dgm:cxn modelId="{61A62D00-3F71-48CF-B832-A00AF3E76A5D}" type="presParOf" srcId="{714FCB37-8317-470A-AD35-2C235EA9CBEE}" destId="{1338D3D9-C0AB-4927-B2D7-E8FF420C5D8F}" srcOrd="2" destOrd="0" presId="urn:microsoft.com/office/officeart/2005/8/layout/list1"/>
    <dgm:cxn modelId="{C6BF58E7-B4E3-4610-82BF-D02DBB257E80}" type="presParOf" srcId="{714FCB37-8317-470A-AD35-2C235EA9CBEE}" destId="{6F73BFF6-D8F6-4396-8C45-F0B9D122E534}" srcOrd="3" destOrd="0" presId="urn:microsoft.com/office/officeart/2005/8/layout/list1"/>
    <dgm:cxn modelId="{DDF4E6DE-FDEF-412B-8DED-59ECE1A7A19D}" type="presParOf" srcId="{714FCB37-8317-470A-AD35-2C235EA9CBEE}" destId="{B65BA6B8-FC42-4A6B-832A-DA344BCF34EE}" srcOrd="4" destOrd="0" presId="urn:microsoft.com/office/officeart/2005/8/layout/list1"/>
    <dgm:cxn modelId="{4E12C3B7-BBBA-4F3E-901A-B95074DEECC1}" type="presParOf" srcId="{B65BA6B8-FC42-4A6B-832A-DA344BCF34EE}" destId="{7113B8E0-A5A5-472A-8840-7C75CF8F6525}" srcOrd="0" destOrd="0" presId="urn:microsoft.com/office/officeart/2005/8/layout/list1"/>
    <dgm:cxn modelId="{08958EAA-CF5D-4430-B932-508626739AE7}" type="presParOf" srcId="{B65BA6B8-FC42-4A6B-832A-DA344BCF34EE}" destId="{0F877F30-2224-4BF5-808D-6CADCEBE59AB}" srcOrd="1" destOrd="0" presId="urn:microsoft.com/office/officeart/2005/8/layout/list1"/>
    <dgm:cxn modelId="{6EE2F74B-2088-4716-B056-28B6D103B931}" type="presParOf" srcId="{714FCB37-8317-470A-AD35-2C235EA9CBEE}" destId="{07E04A42-3252-4422-B659-09B4A5706D8B}" srcOrd="5" destOrd="0" presId="urn:microsoft.com/office/officeart/2005/8/layout/list1"/>
    <dgm:cxn modelId="{A895286E-391C-4B53-A30D-5EC89CAD15A7}" type="presParOf" srcId="{714FCB37-8317-470A-AD35-2C235EA9CBEE}" destId="{CF79E5E7-96F0-444E-A519-3C986F7BE58A}" srcOrd="6" destOrd="0" presId="urn:microsoft.com/office/officeart/2005/8/layout/list1"/>
    <dgm:cxn modelId="{DE597561-82DB-4693-9AE6-782B1E9E6A14}" type="presParOf" srcId="{714FCB37-8317-470A-AD35-2C235EA9CBEE}" destId="{DEC664F8-0512-4A88-BCEA-10487F981591}" srcOrd="7" destOrd="0" presId="urn:microsoft.com/office/officeart/2005/8/layout/list1"/>
    <dgm:cxn modelId="{575E3525-B377-420F-87F4-44A46C0305C6}" type="presParOf" srcId="{714FCB37-8317-470A-AD35-2C235EA9CBEE}" destId="{13141AA2-45C5-49E9-95EC-A6F0CA592132}" srcOrd="8" destOrd="0" presId="urn:microsoft.com/office/officeart/2005/8/layout/list1"/>
    <dgm:cxn modelId="{96AF98C0-FFED-4DAA-860C-6866FB13C71E}" type="presParOf" srcId="{13141AA2-45C5-49E9-95EC-A6F0CA592132}" destId="{918F7BDD-8220-41AC-83A7-B60B8B3E1EFF}" srcOrd="0" destOrd="0" presId="urn:microsoft.com/office/officeart/2005/8/layout/list1"/>
    <dgm:cxn modelId="{CA7A32DA-076B-41C2-BEB2-8190D82C8A42}" type="presParOf" srcId="{13141AA2-45C5-49E9-95EC-A6F0CA592132}" destId="{E073FF52-5472-4919-8911-70D12089B2AD}" srcOrd="1" destOrd="0" presId="urn:microsoft.com/office/officeart/2005/8/layout/list1"/>
    <dgm:cxn modelId="{50F514E4-502B-4C93-8C52-C1F4F88EACF0}" type="presParOf" srcId="{714FCB37-8317-470A-AD35-2C235EA9CBEE}" destId="{B8ADF91C-AAEF-4634-BFC5-3883B5F74320}" srcOrd="9" destOrd="0" presId="urn:microsoft.com/office/officeart/2005/8/layout/list1"/>
    <dgm:cxn modelId="{DE7DF5DD-F90E-4DC1-A071-F9B6BAA1AB07}" type="presParOf" srcId="{714FCB37-8317-470A-AD35-2C235EA9CBEE}" destId="{2F34FD35-1337-4EFA-AAD6-C30890B98575}" srcOrd="10" destOrd="0" presId="urn:microsoft.com/office/officeart/2005/8/layout/list1"/>
    <dgm:cxn modelId="{5B42658C-D517-4132-9C72-F788C7116B63}" type="presParOf" srcId="{714FCB37-8317-470A-AD35-2C235EA9CBEE}" destId="{58879198-C26E-4165-A779-D38E3087CA09}" srcOrd="11" destOrd="0" presId="urn:microsoft.com/office/officeart/2005/8/layout/list1"/>
    <dgm:cxn modelId="{D1EA88BA-9136-4C26-8CFF-CB2BDE58FEF1}" type="presParOf" srcId="{714FCB37-8317-470A-AD35-2C235EA9CBEE}" destId="{4BC1FB0C-5C4D-4A3A-AF67-C5DC2A133DA8}" srcOrd="12" destOrd="0" presId="urn:microsoft.com/office/officeart/2005/8/layout/list1"/>
    <dgm:cxn modelId="{6070E46B-3CB2-4483-A28F-72D4D00E89E2}" type="presParOf" srcId="{4BC1FB0C-5C4D-4A3A-AF67-C5DC2A133DA8}" destId="{C3F0DD45-0A82-41E2-BD5C-F5633D6AA230}" srcOrd="0" destOrd="0" presId="urn:microsoft.com/office/officeart/2005/8/layout/list1"/>
    <dgm:cxn modelId="{2DFDE26F-CB1C-4F87-88BD-7F5587D8BE8C}" type="presParOf" srcId="{4BC1FB0C-5C4D-4A3A-AF67-C5DC2A133DA8}" destId="{BE0D7656-5F1B-450A-921E-3C398D0962FF}" srcOrd="1" destOrd="0" presId="urn:microsoft.com/office/officeart/2005/8/layout/list1"/>
    <dgm:cxn modelId="{53A3B795-AF19-4166-AC8B-728059BBAAFD}" type="presParOf" srcId="{714FCB37-8317-470A-AD35-2C235EA9CBEE}" destId="{F0119B05-4BC4-4AA4-B9DA-5EE6D4E7E401}" srcOrd="13" destOrd="0" presId="urn:microsoft.com/office/officeart/2005/8/layout/list1"/>
    <dgm:cxn modelId="{D3A317C5-ED1D-4760-ADB1-EB3167AE7461}" type="presParOf" srcId="{714FCB37-8317-470A-AD35-2C235EA9CBEE}" destId="{E2E244C1-E1F5-4967-A7CA-23E8B7F34C1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6BEE6F-FE79-488C-8DC1-A67DB4421E3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CL"/>
        </a:p>
      </dgm:t>
    </dgm:pt>
    <dgm:pt modelId="{61651F33-01B4-481B-9196-4E78C30F7D35}">
      <dgm:prSet phldrT="[Texto]"/>
      <dgm:spPr/>
      <dgm:t>
        <a:bodyPr/>
        <a:lstStyle/>
        <a:p>
          <a:pPr>
            <a:lnSpc>
              <a:spcPct val="90000"/>
            </a:lnSpc>
          </a:pPr>
          <a:r>
            <a:rPr lang="es-MX" b="1" dirty="0"/>
            <a:t>COMPRENDER EL PROBLEMA</a:t>
          </a:r>
          <a:endParaRPr lang="es-CL" b="1" dirty="0"/>
        </a:p>
      </dgm:t>
    </dgm:pt>
    <dgm:pt modelId="{685E79EC-FC76-40E4-BF7A-84572E340E49}" type="parTrans" cxnId="{CC938FAF-3007-4E20-8D72-6ECFA48494F7}">
      <dgm:prSet/>
      <dgm:spPr/>
      <dgm:t>
        <a:bodyPr/>
        <a:lstStyle/>
        <a:p>
          <a:endParaRPr lang="es-CL"/>
        </a:p>
      </dgm:t>
    </dgm:pt>
    <dgm:pt modelId="{6C1F2B18-4D6E-4E94-AF71-BC394710D3A3}" type="sibTrans" cxnId="{CC938FAF-3007-4E20-8D72-6ECFA48494F7}">
      <dgm:prSet/>
      <dgm:spPr/>
      <dgm:t>
        <a:bodyPr/>
        <a:lstStyle/>
        <a:p>
          <a:endParaRPr lang="es-CL"/>
        </a:p>
      </dgm:t>
    </dgm:pt>
    <dgm:pt modelId="{6A2EEBEB-60A0-472F-A3AE-F772C51809C8}">
      <dgm:prSet/>
      <dgm:spPr/>
      <dgm:t>
        <a:bodyPr/>
        <a:lstStyle/>
        <a:p>
          <a:pPr>
            <a:lnSpc>
              <a:spcPct val="150000"/>
            </a:lnSpc>
          </a:pPr>
          <a:r>
            <a:rPr lang="es-MX" dirty="0"/>
            <a:t>¿Puedes replantear el problema en tus propias palabras?</a:t>
          </a:r>
          <a:endParaRPr lang="es-CL" dirty="0"/>
        </a:p>
      </dgm:t>
    </dgm:pt>
    <dgm:pt modelId="{49D7194F-F82F-4374-BF6E-5D4A8E798F77}" type="parTrans" cxnId="{7A778116-C9FA-4849-968D-B9E613F39674}">
      <dgm:prSet/>
      <dgm:spPr/>
      <dgm:t>
        <a:bodyPr/>
        <a:lstStyle/>
        <a:p>
          <a:endParaRPr lang="es-CL"/>
        </a:p>
      </dgm:t>
    </dgm:pt>
    <dgm:pt modelId="{D117C614-FCEB-42AB-B38E-75AADA671EA9}" type="sibTrans" cxnId="{7A778116-C9FA-4849-968D-B9E613F39674}">
      <dgm:prSet/>
      <dgm:spPr/>
      <dgm:t>
        <a:bodyPr/>
        <a:lstStyle/>
        <a:p>
          <a:endParaRPr lang="es-CL"/>
        </a:p>
      </dgm:t>
    </dgm:pt>
    <dgm:pt modelId="{BC0036F9-DEAC-4672-BBE8-5F49B5009BFD}">
      <dgm:prSet/>
      <dgm:spPr/>
      <dgm:t>
        <a:bodyPr/>
        <a:lstStyle/>
        <a:p>
          <a:pPr>
            <a:lnSpc>
              <a:spcPct val="150000"/>
            </a:lnSpc>
          </a:pPr>
          <a:r>
            <a:rPr lang="es-MX"/>
            <a:t>¿Distingues cuáles son los datos?</a:t>
          </a:r>
          <a:endParaRPr lang="es-CL"/>
        </a:p>
      </dgm:t>
    </dgm:pt>
    <dgm:pt modelId="{4A3E76B3-487D-48A2-AFA0-AEF98C9FA3B0}" type="parTrans" cxnId="{5531C2AA-CB25-4963-A7C1-23EB5914F59C}">
      <dgm:prSet/>
      <dgm:spPr/>
      <dgm:t>
        <a:bodyPr/>
        <a:lstStyle/>
        <a:p>
          <a:endParaRPr lang="es-CL"/>
        </a:p>
      </dgm:t>
    </dgm:pt>
    <dgm:pt modelId="{85CDCADB-8023-4F5D-B6D8-157D66D5F0E5}" type="sibTrans" cxnId="{5531C2AA-CB25-4963-A7C1-23EB5914F59C}">
      <dgm:prSet/>
      <dgm:spPr/>
      <dgm:t>
        <a:bodyPr/>
        <a:lstStyle/>
        <a:p>
          <a:endParaRPr lang="es-CL"/>
        </a:p>
      </dgm:t>
    </dgm:pt>
    <dgm:pt modelId="{2C706BFE-21CA-4201-B8FA-3A1A62714B1E}">
      <dgm:prSet/>
      <dgm:spPr/>
      <dgm:t>
        <a:bodyPr/>
        <a:lstStyle/>
        <a:p>
          <a:pPr>
            <a:lnSpc>
              <a:spcPct val="150000"/>
            </a:lnSpc>
          </a:pPr>
          <a:r>
            <a:rPr lang="es-MX"/>
            <a:t>¿Sabes a qué quieres llegar?</a:t>
          </a:r>
          <a:endParaRPr lang="es-CL"/>
        </a:p>
      </dgm:t>
    </dgm:pt>
    <dgm:pt modelId="{9291E661-70B5-482A-A1D4-3CB1807F21A7}" type="parTrans" cxnId="{BA323C4E-6738-46CD-A5EF-01BD8C075CF6}">
      <dgm:prSet/>
      <dgm:spPr/>
      <dgm:t>
        <a:bodyPr/>
        <a:lstStyle/>
        <a:p>
          <a:endParaRPr lang="es-CL"/>
        </a:p>
      </dgm:t>
    </dgm:pt>
    <dgm:pt modelId="{807463EB-AEA6-47F4-80B7-06458B2641CD}" type="sibTrans" cxnId="{BA323C4E-6738-46CD-A5EF-01BD8C075CF6}">
      <dgm:prSet/>
      <dgm:spPr/>
      <dgm:t>
        <a:bodyPr/>
        <a:lstStyle/>
        <a:p>
          <a:endParaRPr lang="es-CL"/>
        </a:p>
      </dgm:t>
    </dgm:pt>
    <dgm:pt modelId="{E44BD63C-9B92-4164-82FA-B70D414AE907}">
      <dgm:prSet/>
      <dgm:spPr/>
      <dgm:t>
        <a:bodyPr/>
        <a:lstStyle/>
        <a:p>
          <a:pPr>
            <a:lnSpc>
              <a:spcPct val="150000"/>
            </a:lnSpc>
          </a:pPr>
          <a:r>
            <a:rPr lang="es-CL"/>
            <a:t>¿Hay suficiente información?</a:t>
          </a:r>
        </a:p>
      </dgm:t>
    </dgm:pt>
    <dgm:pt modelId="{B335E1F0-7A35-486E-A910-B336ED8BD752}" type="parTrans" cxnId="{13426335-2696-4F7E-AC56-BE3E9CA031C3}">
      <dgm:prSet/>
      <dgm:spPr/>
      <dgm:t>
        <a:bodyPr/>
        <a:lstStyle/>
        <a:p>
          <a:endParaRPr lang="es-CL"/>
        </a:p>
      </dgm:t>
    </dgm:pt>
    <dgm:pt modelId="{1A316FD9-547F-4E19-8C10-212FB18C5B53}" type="sibTrans" cxnId="{13426335-2696-4F7E-AC56-BE3E9CA031C3}">
      <dgm:prSet/>
      <dgm:spPr/>
      <dgm:t>
        <a:bodyPr/>
        <a:lstStyle/>
        <a:p>
          <a:endParaRPr lang="es-CL"/>
        </a:p>
      </dgm:t>
    </dgm:pt>
    <dgm:pt modelId="{0E6C6BD8-334F-423D-8A93-9116BF32BC70}">
      <dgm:prSet/>
      <dgm:spPr/>
      <dgm:t>
        <a:bodyPr/>
        <a:lstStyle/>
        <a:p>
          <a:pPr>
            <a:lnSpc>
              <a:spcPct val="150000"/>
            </a:lnSpc>
          </a:pPr>
          <a:r>
            <a:rPr lang="es-CL"/>
            <a:t>¿Hay información extraña?</a:t>
          </a:r>
        </a:p>
      </dgm:t>
    </dgm:pt>
    <dgm:pt modelId="{483A4A4E-2FCC-40CF-B7D9-11E51B910D12}" type="parTrans" cxnId="{82719904-19FC-4F77-8943-E7BDBB971034}">
      <dgm:prSet/>
      <dgm:spPr/>
      <dgm:t>
        <a:bodyPr/>
        <a:lstStyle/>
        <a:p>
          <a:endParaRPr lang="es-CL"/>
        </a:p>
      </dgm:t>
    </dgm:pt>
    <dgm:pt modelId="{42CFD22D-7BD1-4E1C-8BFF-A4D0E82BC142}" type="sibTrans" cxnId="{82719904-19FC-4F77-8943-E7BDBB971034}">
      <dgm:prSet/>
      <dgm:spPr/>
      <dgm:t>
        <a:bodyPr/>
        <a:lstStyle/>
        <a:p>
          <a:endParaRPr lang="es-CL"/>
        </a:p>
      </dgm:t>
    </dgm:pt>
    <dgm:pt modelId="{0962A847-82B7-4A62-8B67-C2DA02ADE826}">
      <dgm:prSet/>
      <dgm:spPr/>
      <dgm:t>
        <a:bodyPr/>
        <a:lstStyle/>
        <a:p>
          <a:pPr>
            <a:lnSpc>
              <a:spcPct val="150000"/>
            </a:lnSpc>
          </a:pPr>
          <a:r>
            <a:rPr lang="es-MX"/>
            <a:t>¿Es este problema similar a algún otro que hayas resuelto antes?</a:t>
          </a:r>
          <a:endParaRPr lang="es-CL"/>
        </a:p>
      </dgm:t>
    </dgm:pt>
    <dgm:pt modelId="{7544AD4C-2C7B-41B4-B8EB-86D766D83AFE}" type="parTrans" cxnId="{437DA1DB-FD8A-4636-BB12-8F0360D7EBA6}">
      <dgm:prSet/>
      <dgm:spPr/>
      <dgm:t>
        <a:bodyPr/>
        <a:lstStyle/>
        <a:p>
          <a:endParaRPr lang="es-CL"/>
        </a:p>
      </dgm:t>
    </dgm:pt>
    <dgm:pt modelId="{B362036B-B8C5-4486-B347-E981425E1A6C}" type="sibTrans" cxnId="{437DA1DB-FD8A-4636-BB12-8F0360D7EBA6}">
      <dgm:prSet/>
      <dgm:spPr/>
      <dgm:t>
        <a:bodyPr/>
        <a:lstStyle/>
        <a:p>
          <a:endParaRPr lang="es-CL"/>
        </a:p>
      </dgm:t>
    </dgm:pt>
    <dgm:pt modelId="{94443216-307A-435A-9A1C-9C94344AC895}">
      <dgm:prSet phldrT="[Texto]"/>
      <dgm:spPr/>
      <dgm:t>
        <a:bodyPr/>
        <a:lstStyle/>
        <a:p>
          <a:pPr>
            <a:lnSpc>
              <a:spcPct val="150000"/>
            </a:lnSpc>
          </a:pPr>
          <a:r>
            <a:rPr lang="es-MX" dirty="0"/>
            <a:t>¿Entiendes todo lo que dice?</a:t>
          </a:r>
          <a:endParaRPr lang="es-CL" dirty="0"/>
        </a:p>
      </dgm:t>
    </dgm:pt>
    <dgm:pt modelId="{258E82A5-FEBD-45F5-A63A-547666209D09}" type="parTrans" cxnId="{3BC433B1-708E-4460-ACE0-81596631CACB}">
      <dgm:prSet/>
      <dgm:spPr/>
      <dgm:t>
        <a:bodyPr/>
        <a:lstStyle/>
        <a:p>
          <a:endParaRPr lang="es-CL"/>
        </a:p>
      </dgm:t>
    </dgm:pt>
    <dgm:pt modelId="{6A97C1B1-A1B5-4498-A375-E9F58B201845}" type="sibTrans" cxnId="{3BC433B1-708E-4460-ACE0-81596631CACB}">
      <dgm:prSet/>
      <dgm:spPr/>
      <dgm:t>
        <a:bodyPr/>
        <a:lstStyle/>
        <a:p>
          <a:endParaRPr lang="es-CL"/>
        </a:p>
      </dgm:t>
    </dgm:pt>
    <dgm:pt modelId="{F4FCD992-4F7E-4C3A-8028-E701C68FD9EA}" type="pres">
      <dgm:prSet presAssocID="{A66BEE6F-FE79-488C-8DC1-A67DB4421E3B}" presName="Name0" presStyleCnt="0">
        <dgm:presLayoutVars>
          <dgm:dir/>
          <dgm:resizeHandles val="exact"/>
        </dgm:presLayoutVars>
      </dgm:prSet>
      <dgm:spPr/>
      <dgm:t>
        <a:bodyPr/>
        <a:lstStyle/>
        <a:p>
          <a:endParaRPr lang="es-ES"/>
        </a:p>
      </dgm:t>
    </dgm:pt>
    <dgm:pt modelId="{11DCB3FD-211E-4198-99D9-01E405532421}" type="pres">
      <dgm:prSet presAssocID="{61651F33-01B4-481B-9196-4E78C30F7D35}" presName="composite" presStyleCnt="0"/>
      <dgm:spPr/>
    </dgm:pt>
    <dgm:pt modelId="{7D24A690-410C-4027-9992-410045B6CC89}" type="pres">
      <dgm:prSet presAssocID="{61651F33-01B4-481B-9196-4E78C30F7D35}" presName="rect1" presStyleLbl="trAlignAcc1" presStyleIdx="0" presStyleCnt="1" custScaleY="132804">
        <dgm:presLayoutVars>
          <dgm:bulletEnabled val="1"/>
        </dgm:presLayoutVars>
      </dgm:prSet>
      <dgm:spPr/>
      <dgm:t>
        <a:bodyPr/>
        <a:lstStyle/>
        <a:p>
          <a:endParaRPr lang="es-ES"/>
        </a:p>
      </dgm:t>
    </dgm:pt>
    <dgm:pt modelId="{FC7C8540-AC52-4A83-8589-7794D816FD2D}" type="pres">
      <dgm:prSet presAssocID="{61651F33-01B4-481B-9196-4E78C30F7D35}" presName="rect2" presStyleLbl="fgImgPlace1" presStyleIdx="0" presStyleCnt="1" custScaleX="134922" custScaleY="80122" custLinFactNeighborX="-14075" custLinFactNeighborY="29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id="0" name="" descr="Questions"/>
        </a:ext>
      </dgm:extLst>
    </dgm:pt>
  </dgm:ptLst>
  <dgm:cxnLst>
    <dgm:cxn modelId="{3BC433B1-708E-4460-ACE0-81596631CACB}" srcId="{61651F33-01B4-481B-9196-4E78C30F7D35}" destId="{94443216-307A-435A-9A1C-9C94344AC895}" srcOrd="0" destOrd="0" parTransId="{258E82A5-FEBD-45F5-A63A-547666209D09}" sibTransId="{6A97C1B1-A1B5-4498-A375-E9F58B201845}"/>
    <dgm:cxn modelId="{BA323C4E-6738-46CD-A5EF-01BD8C075CF6}" srcId="{61651F33-01B4-481B-9196-4E78C30F7D35}" destId="{2C706BFE-21CA-4201-B8FA-3A1A62714B1E}" srcOrd="3" destOrd="0" parTransId="{9291E661-70B5-482A-A1D4-3CB1807F21A7}" sibTransId="{807463EB-AEA6-47F4-80B7-06458B2641CD}"/>
    <dgm:cxn modelId="{FC721769-502C-4490-ADC1-0A35D5B37D3C}" type="presOf" srcId="{6A2EEBEB-60A0-472F-A3AE-F772C51809C8}" destId="{7D24A690-410C-4027-9992-410045B6CC89}" srcOrd="0" destOrd="2" presId="urn:microsoft.com/office/officeart/2008/layout/PictureStrips"/>
    <dgm:cxn modelId="{31BCC528-8F8C-4D6D-989A-83AA46F30F2A}" type="presOf" srcId="{0962A847-82B7-4A62-8B67-C2DA02ADE826}" destId="{7D24A690-410C-4027-9992-410045B6CC89}" srcOrd="0" destOrd="7" presId="urn:microsoft.com/office/officeart/2008/layout/PictureStrips"/>
    <dgm:cxn modelId="{CC938FAF-3007-4E20-8D72-6ECFA48494F7}" srcId="{A66BEE6F-FE79-488C-8DC1-A67DB4421E3B}" destId="{61651F33-01B4-481B-9196-4E78C30F7D35}" srcOrd="0" destOrd="0" parTransId="{685E79EC-FC76-40E4-BF7A-84572E340E49}" sibTransId="{6C1F2B18-4D6E-4E94-AF71-BC394710D3A3}"/>
    <dgm:cxn modelId="{30545ABF-9BA4-4EC2-AFD0-ECE7B493D679}" type="presOf" srcId="{2C706BFE-21CA-4201-B8FA-3A1A62714B1E}" destId="{7D24A690-410C-4027-9992-410045B6CC89}" srcOrd="0" destOrd="4" presId="urn:microsoft.com/office/officeart/2008/layout/PictureStrips"/>
    <dgm:cxn modelId="{13426335-2696-4F7E-AC56-BE3E9CA031C3}" srcId="{61651F33-01B4-481B-9196-4E78C30F7D35}" destId="{E44BD63C-9B92-4164-82FA-B70D414AE907}" srcOrd="4" destOrd="0" parTransId="{B335E1F0-7A35-486E-A910-B336ED8BD752}" sibTransId="{1A316FD9-547F-4E19-8C10-212FB18C5B53}"/>
    <dgm:cxn modelId="{82719904-19FC-4F77-8943-E7BDBB971034}" srcId="{61651F33-01B4-481B-9196-4E78C30F7D35}" destId="{0E6C6BD8-334F-423D-8A93-9116BF32BC70}" srcOrd="5" destOrd="0" parTransId="{483A4A4E-2FCC-40CF-B7D9-11E51B910D12}" sibTransId="{42CFD22D-7BD1-4E1C-8BFF-A4D0E82BC142}"/>
    <dgm:cxn modelId="{BDD8E990-791E-4851-A80A-157C702C07F3}" type="presOf" srcId="{E44BD63C-9B92-4164-82FA-B70D414AE907}" destId="{7D24A690-410C-4027-9992-410045B6CC89}" srcOrd="0" destOrd="5" presId="urn:microsoft.com/office/officeart/2008/layout/PictureStrips"/>
    <dgm:cxn modelId="{5191B0E3-09C6-4D65-B54D-D68980539EE8}" type="presOf" srcId="{94443216-307A-435A-9A1C-9C94344AC895}" destId="{7D24A690-410C-4027-9992-410045B6CC89}" srcOrd="0" destOrd="1" presId="urn:microsoft.com/office/officeart/2008/layout/PictureStrips"/>
    <dgm:cxn modelId="{5531C2AA-CB25-4963-A7C1-23EB5914F59C}" srcId="{61651F33-01B4-481B-9196-4E78C30F7D35}" destId="{BC0036F9-DEAC-4672-BBE8-5F49B5009BFD}" srcOrd="2" destOrd="0" parTransId="{4A3E76B3-487D-48A2-AFA0-AEF98C9FA3B0}" sibTransId="{85CDCADB-8023-4F5D-B6D8-157D66D5F0E5}"/>
    <dgm:cxn modelId="{437DA1DB-FD8A-4636-BB12-8F0360D7EBA6}" srcId="{61651F33-01B4-481B-9196-4E78C30F7D35}" destId="{0962A847-82B7-4A62-8B67-C2DA02ADE826}" srcOrd="6" destOrd="0" parTransId="{7544AD4C-2C7B-41B4-B8EB-86D766D83AFE}" sibTransId="{B362036B-B8C5-4486-B347-E981425E1A6C}"/>
    <dgm:cxn modelId="{3060E3BC-155D-4F7C-8AF1-93D532215143}" type="presOf" srcId="{BC0036F9-DEAC-4672-BBE8-5F49B5009BFD}" destId="{7D24A690-410C-4027-9992-410045B6CC89}" srcOrd="0" destOrd="3" presId="urn:microsoft.com/office/officeart/2008/layout/PictureStrips"/>
    <dgm:cxn modelId="{70877395-0200-4455-9C47-A9C02420B6E2}" type="presOf" srcId="{61651F33-01B4-481B-9196-4E78C30F7D35}" destId="{7D24A690-410C-4027-9992-410045B6CC89}" srcOrd="0" destOrd="0" presId="urn:microsoft.com/office/officeart/2008/layout/PictureStrips"/>
    <dgm:cxn modelId="{7A778116-C9FA-4849-968D-B9E613F39674}" srcId="{61651F33-01B4-481B-9196-4E78C30F7D35}" destId="{6A2EEBEB-60A0-472F-A3AE-F772C51809C8}" srcOrd="1" destOrd="0" parTransId="{49D7194F-F82F-4374-BF6E-5D4A8E798F77}" sibTransId="{D117C614-FCEB-42AB-B38E-75AADA671EA9}"/>
    <dgm:cxn modelId="{5C092EB9-C026-43D7-8758-347832E36374}" type="presOf" srcId="{A66BEE6F-FE79-488C-8DC1-A67DB4421E3B}" destId="{F4FCD992-4F7E-4C3A-8028-E701C68FD9EA}" srcOrd="0" destOrd="0" presId="urn:microsoft.com/office/officeart/2008/layout/PictureStrips"/>
    <dgm:cxn modelId="{677A7837-440B-4ED8-92AE-26469B8CAF4A}" type="presOf" srcId="{0E6C6BD8-334F-423D-8A93-9116BF32BC70}" destId="{7D24A690-410C-4027-9992-410045B6CC89}" srcOrd="0" destOrd="6" presId="urn:microsoft.com/office/officeart/2008/layout/PictureStrips"/>
    <dgm:cxn modelId="{686CB9D2-E64B-47A1-A171-B4A84FE5C820}" type="presParOf" srcId="{F4FCD992-4F7E-4C3A-8028-E701C68FD9EA}" destId="{11DCB3FD-211E-4198-99D9-01E405532421}" srcOrd="0" destOrd="0" presId="urn:microsoft.com/office/officeart/2008/layout/PictureStrips"/>
    <dgm:cxn modelId="{6DA6604D-91C8-462E-85A2-E9F209C859AB}" type="presParOf" srcId="{11DCB3FD-211E-4198-99D9-01E405532421}" destId="{7D24A690-410C-4027-9992-410045B6CC89}" srcOrd="0" destOrd="0" presId="urn:microsoft.com/office/officeart/2008/layout/PictureStrips"/>
    <dgm:cxn modelId="{78BEF663-E3E3-4C67-84C0-1560D3FEC80B}" type="presParOf" srcId="{11DCB3FD-211E-4198-99D9-01E405532421}" destId="{FC7C8540-AC52-4A83-8589-7794D816FD2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6BEE6F-FE79-488C-8DC1-A67DB4421E3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CL"/>
        </a:p>
      </dgm:t>
    </dgm:pt>
    <dgm:pt modelId="{61651F33-01B4-481B-9196-4E78C30F7D35}">
      <dgm:prSet phldrT="[Texto]"/>
      <dgm:spPr/>
      <dgm:t>
        <a:bodyPr/>
        <a:lstStyle/>
        <a:p>
          <a:pPr>
            <a:lnSpc>
              <a:spcPct val="90000"/>
            </a:lnSpc>
          </a:pPr>
          <a:r>
            <a:rPr lang="es-MX" b="1" dirty="0"/>
            <a:t>EJECUTAR EL PLAN</a:t>
          </a:r>
          <a:endParaRPr lang="es-CL" b="1" dirty="0"/>
        </a:p>
      </dgm:t>
    </dgm:pt>
    <dgm:pt modelId="{685E79EC-FC76-40E4-BF7A-84572E340E49}" type="parTrans" cxnId="{CC938FAF-3007-4E20-8D72-6ECFA48494F7}">
      <dgm:prSet/>
      <dgm:spPr/>
      <dgm:t>
        <a:bodyPr/>
        <a:lstStyle/>
        <a:p>
          <a:endParaRPr lang="es-CL"/>
        </a:p>
      </dgm:t>
    </dgm:pt>
    <dgm:pt modelId="{6C1F2B18-4D6E-4E94-AF71-BC394710D3A3}" type="sibTrans" cxnId="{CC938FAF-3007-4E20-8D72-6ECFA48494F7}">
      <dgm:prSet/>
      <dgm:spPr/>
      <dgm:t>
        <a:bodyPr/>
        <a:lstStyle/>
        <a:p>
          <a:endParaRPr lang="es-CL"/>
        </a:p>
      </dgm:t>
    </dgm:pt>
    <dgm:pt modelId="{94443216-307A-435A-9A1C-9C94344AC895}">
      <dgm:prSet phldrT="[Texto]"/>
      <dgm:spPr/>
      <dgm:t>
        <a:bodyPr/>
        <a:lstStyle/>
        <a:p>
          <a:pPr>
            <a:lnSpc>
              <a:spcPct val="150000"/>
            </a:lnSpc>
          </a:pPr>
          <a:r>
            <a:rPr lang="es-MX"/>
            <a:t>Concédete un tiempo razonable para resolver el problema. Si no tienes éxito solicita una sugerencia o haz el problema a un lado por un momento (¡puede que se te prenda el foco cuando menos lo esperes!).</a:t>
          </a:r>
          <a:endParaRPr lang="es-CL" dirty="0"/>
        </a:p>
      </dgm:t>
    </dgm:pt>
    <dgm:pt modelId="{6A97C1B1-A1B5-4498-A375-E9F58B201845}" type="sibTrans" cxnId="{3BC433B1-708E-4460-ACE0-81596631CACB}">
      <dgm:prSet/>
      <dgm:spPr/>
      <dgm:t>
        <a:bodyPr/>
        <a:lstStyle/>
        <a:p>
          <a:endParaRPr lang="es-CL"/>
        </a:p>
      </dgm:t>
    </dgm:pt>
    <dgm:pt modelId="{258E82A5-FEBD-45F5-A63A-547666209D09}" type="parTrans" cxnId="{3BC433B1-708E-4460-ACE0-81596631CACB}">
      <dgm:prSet/>
      <dgm:spPr/>
      <dgm:t>
        <a:bodyPr/>
        <a:lstStyle/>
        <a:p>
          <a:endParaRPr lang="es-CL"/>
        </a:p>
      </dgm:t>
    </dgm:pt>
    <dgm:pt modelId="{5F7C98D7-03C6-426E-BF59-22496A1A20B8}">
      <dgm:prSet phldrT="[Texto]"/>
      <dgm:spPr/>
      <dgm:t>
        <a:bodyPr/>
        <a:lstStyle/>
        <a:p>
          <a:pPr>
            <a:lnSpc>
              <a:spcPct val="150000"/>
            </a:lnSpc>
          </a:pPr>
          <a:r>
            <a:rPr lang="es-MX" dirty="0"/>
            <a:t>Implementar la o las estrategias que escogiste hasta solucionar completamente el problema o hasta que la misma acción te sugiera tomar un nuevo curso. </a:t>
          </a:r>
          <a:endParaRPr lang="es-CL" dirty="0"/>
        </a:p>
      </dgm:t>
    </dgm:pt>
    <dgm:pt modelId="{63906A4C-0927-4A3E-B326-BF6943902D88}" type="parTrans" cxnId="{9005277D-B410-4B3D-965F-676709A515BE}">
      <dgm:prSet/>
      <dgm:spPr/>
      <dgm:t>
        <a:bodyPr/>
        <a:lstStyle/>
        <a:p>
          <a:endParaRPr lang="es-CL"/>
        </a:p>
      </dgm:t>
    </dgm:pt>
    <dgm:pt modelId="{51731CB4-09A7-402D-A9A7-219F41B97D95}" type="sibTrans" cxnId="{9005277D-B410-4B3D-965F-676709A515BE}">
      <dgm:prSet/>
      <dgm:spPr/>
      <dgm:t>
        <a:bodyPr/>
        <a:lstStyle/>
        <a:p>
          <a:endParaRPr lang="es-CL"/>
        </a:p>
      </dgm:t>
    </dgm:pt>
    <dgm:pt modelId="{924AE00A-4F1A-4302-AD7B-5A1D9E44D72D}">
      <dgm:prSet phldrT="[Texto]"/>
      <dgm:spPr/>
      <dgm:t>
        <a:bodyPr/>
        <a:lstStyle/>
        <a:p>
          <a:pPr>
            <a:lnSpc>
              <a:spcPct val="150000"/>
            </a:lnSpc>
          </a:pPr>
          <a:r>
            <a:rPr lang="es-MX" dirty="0"/>
            <a:t>No tengas miedo de volver a empezar. Suele suceder que un comienzo fresco o una nueva estrategia conducen al éxito.</a:t>
          </a:r>
          <a:endParaRPr lang="es-CL" dirty="0"/>
        </a:p>
      </dgm:t>
    </dgm:pt>
    <dgm:pt modelId="{8D3185BC-650C-4603-B91B-1F993062025D}" type="parTrans" cxnId="{64CC1E15-8933-4760-83D2-C0C6A2880F1D}">
      <dgm:prSet/>
      <dgm:spPr/>
      <dgm:t>
        <a:bodyPr/>
        <a:lstStyle/>
        <a:p>
          <a:endParaRPr lang="es-CL"/>
        </a:p>
      </dgm:t>
    </dgm:pt>
    <dgm:pt modelId="{EC736BC0-D39C-4027-8667-4255F305273B}" type="sibTrans" cxnId="{64CC1E15-8933-4760-83D2-C0C6A2880F1D}">
      <dgm:prSet/>
      <dgm:spPr/>
      <dgm:t>
        <a:bodyPr/>
        <a:lstStyle/>
        <a:p>
          <a:endParaRPr lang="es-CL"/>
        </a:p>
      </dgm:t>
    </dgm:pt>
    <dgm:pt modelId="{F4FCD992-4F7E-4C3A-8028-E701C68FD9EA}" type="pres">
      <dgm:prSet presAssocID="{A66BEE6F-FE79-488C-8DC1-A67DB4421E3B}" presName="Name0" presStyleCnt="0">
        <dgm:presLayoutVars>
          <dgm:dir/>
          <dgm:resizeHandles val="exact"/>
        </dgm:presLayoutVars>
      </dgm:prSet>
      <dgm:spPr/>
      <dgm:t>
        <a:bodyPr/>
        <a:lstStyle/>
        <a:p>
          <a:endParaRPr lang="es-ES"/>
        </a:p>
      </dgm:t>
    </dgm:pt>
    <dgm:pt modelId="{11DCB3FD-211E-4198-99D9-01E405532421}" type="pres">
      <dgm:prSet presAssocID="{61651F33-01B4-481B-9196-4E78C30F7D35}" presName="composite" presStyleCnt="0"/>
      <dgm:spPr/>
    </dgm:pt>
    <dgm:pt modelId="{7D24A690-410C-4027-9992-410045B6CC89}" type="pres">
      <dgm:prSet presAssocID="{61651F33-01B4-481B-9196-4E78C30F7D35}" presName="rect1" presStyleLbl="trAlignAcc1" presStyleIdx="0" presStyleCnt="1" custScaleY="132804">
        <dgm:presLayoutVars>
          <dgm:bulletEnabled val="1"/>
        </dgm:presLayoutVars>
      </dgm:prSet>
      <dgm:spPr/>
      <dgm:t>
        <a:bodyPr/>
        <a:lstStyle/>
        <a:p>
          <a:endParaRPr lang="es-ES"/>
        </a:p>
      </dgm:t>
    </dgm:pt>
    <dgm:pt modelId="{FC7C8540-AC52-4A83-8589-7794D816FD2D}" type="pres">
      <dgm:prSet presAssocID="{61651F33-01B4-481B-9196-4E78C30F7D35}" presName="rect2" presStyleLbl="fgImgPlace1" presStyleIdx="0" presStyleCnt="1" custScaleX="123108" custScaleY="80718" custLinFactNeighborX="-14075" custLinFactNeighborY="295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t="-1000" b="-1000"/>
          </a:stretch>
        </a:blipFill>
      </dgm:spPr>
      <dgm:extLst>
        <a:ext uri="{E40237B7-FDA0-4F09-8148-C483321AD2D9}">
          <dgm14:cNvPr xmlns:dgm14="http://schemas.microsoft.com/office/drawing/2010/diagram" id="0" name="" descr="Engranajes con relleno sólido"/>
        </a:ext>
      </dgm:extLst>
    </dgm:pt>
  </dgm:ptLst>
  <dgm:cxnLst>
    <dgm:cxn modelId="{5191B0E3-09C6-4D65-B54D-D68980539EE8}" type="presOf" srcId="{94443216-307A-435A-9A1C-9C94344AC895}" destId="{7D24A690-410C-4027-9992-410045B6CC89}" srcOrd="0" destOrd="2" presId="urn:microsoft.com/office/officeart/2008/layout/PictureStrips"/>
    <dgm:cxn modelId="{9005277D-B410-4B3D-965F-676709A515BE}" srcId="{61651F33-01B4-481B-9196-4E78C30F7D35}" destId="{5F7C98D7-03C6-426E-BF59-22496A1A20B8}" srcOrd="0" destOrd="0" parTransId="{63906A4C-0927-4A3E-B326-BF6943902D88}" sibTransId="{51731CB4-09A7-402D-A9A7-219F41B97D95}"/>
    <dgm:cxn modelId="{D1E5C805-B1FA-4D23-A122-1C2DC3162996}" type="presOf" srcId="{5F7C98D7-03C6-426E-BF59-22496A1A20B8}" destId="{7D24A690-410C-4027-9992-410045B6CC89}" srcOrd="0" destOrd="1" presId="urn:microsoft.com/office/officeart/2008/layout/PictureStrips"/>
    <dgm:cxn modelId="{5C092EB9-C026-43D7-8758-347832E36374}" type="presOf" srcId="{A66BEE6F-FE79-488C-8DC1-A67DB4421E3B}" destId="{F4FCD992-4F7E-4C3A-8028-E701C68FD9EA}" srcOrd="0" destOrd="0" presId="urn:microsoft.com/office/officeart/2008/layout/PictureStrips"/>
    <dgm:cxn modelId="{9DBDE2DF-2DBC-403E-B43D-D3CC4D48097F}" type="presOf" srcId="{924AE00A-4F1A-4302-AD7B-5A1D9E44D72D}" destId="{7D24A690-410C-4027-9992-410045B6CC89}" srcOrd="0" destOrd="3" presId="urn:microsoft.com/office/officeart/2008/layout/PictureStrips"/>
    <dgm:cxn modelId="{70877395-0200-4455-9C47-A9C02420B6E2}" type="presOf" srcId="{61651F33-01B4-481B-9196-4E78C30F7D35}" destId="{7D24A690-410C-4027-9992-410045B6CC89}" srcOrd="0" destOrd="0" presId="urn:microsoft.com/office/officeart/2008/layout/PictureStrips"/>
    <dgm:cxn modelId="{64CC1E15-8933-4760-83D2-C0C6A2880F1D}" srcId="{61651F33-01B4-481B-9196-4E78C30F7D35}" destId="{924AE00A-4F1A-4302-AD7B-5A1D9E44D72D}" srcOrd="2" destOrd="0" parTransId="{8D3185BC-650C-4603-B91B-1F993062025D}" sibTransId="{EC736BC0-D39C-4027-8667-4255F305273B}"/>
    <dgm:cxn modelId="{CC938FAF-3007-4E20-8D72-6ECFA48494F7}" srcId="{A66BEE6F-FE79-488C-8DC1-A67DB4421E3B}" destId="{61651F33-01B4-481B-9196-4E78C30F7D35}" srcOrd="0" destOrd="0" parTransId="{685E79EC-FC76-40E4-BF7A-84572E340E49}" sibTransId="{6C1F2B18-4D6E-4E94-AF71-BC394710D3A3}"/>
    <dgm:cxn modelId="{3BC433B1-708E-4460-ACE0-81596631CACB}" srcId="{61651F33-01B4-481B-9196-4E78C30F7D35}" destId="{94443216-307A-435A-9A1C-9C94344AC895}" srcOrd="1" destOrd="0" parTransId="{258E82A5-FEBD-45F5-A63A-547666209D09}" sibTransId="{6A97C1B1-A1B5-4498-A375-E9F58B201845}"/>
    <dgm:cxn modelId="{686CB9D2-E64B-47A1-A171-B4A84FE5C820}" type="presParOf" srcId="{F4FCD992-4F7E-4C3A-8028-E701C68FD9EA}" destId="{11DCB3FD-211E-4198-99D9-01E405532421}" srcOrd="0" destOrd="0" presId="urn:microsoft.com/office/officeart/2008/layout/PictureStrips"/>
    <dgm:cxn modelId="{6DA6604D-91C8-462E-85A2-E9F209C859AB}" type="presParOf" srcId="{11DCB3FD-211E-4198-99D9-01E405532421}" destId="{7D24A690-410C-4027-9992-410045B6CC89}" srcOrd="0" destOrd="0" presId="urn:microsoft.com/office/officeart/2008/layout/PictureStrips"/>
    <dgm:cxn modelId="{78BEF663-E3E3-4C67-84C0-1560D3FEC80B}" type="presParOf" srcId="{11DCB3FD-211E-4198-99D9-01E405532421}" destId="{FC7C8540-AC52-4A83-8589-7794D816FD2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6BEE6F-FE79-488C-8DC1-A67DB4421E3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s-CL"/>
        </a:p>
      </dgm:t>
    </dgm:pt>
    <dgm:pt modelId="{61651F33-01B4-481B-9196-4E78C30F7D35}">
      <dgm:prSet phldrT="[Texto]"/>
      <dgm:spPr/>
      <dgm:t>
        <a:bodyPr/>
        <a:lstStyle/>
        <a:p>
          <a:pPr algn="l">
            <a:lnSpc>
              <a:spcPct val="90000"/>
            </a:lnSpc>
          </a:pPr>
          <a:r>
            <a:rPr lang="es-MX" sz="3700" b="1" dirty="0"/>
            <a:t>REVISAR Y RETROALIMENTAR</a:t>
          </a:r>
          <a:endParaRPr lang="es-CL" sz="3700" b="1" dirty="0"/>
        </a:p>
      </dgm:t>
    </dgm:pt>
    <dgm:pt modelId="{685E79EC-FC76-40E4-BF7A-84572E340E49}" type="parTrans" cxnId="{CC938FAF-3007-4E20-8D72-6ECFA48494F7}">
      <dgm:prSet/>
      <dgm:spPr/>
      <dgm:t>
        <a:bodyPr/>
        <a:lstStyle/>
        <a:p>
          <a:endParaRPr lang="es-CL"/>
        </a:p>
      </dgm:t>
    </dgm:pt>
    <dgm:pt modelId="{6C1F2B18-4D6E-4E94-AF71-BC394710D3A3}" type="sibTrans" cxnId="{CC938FAF-3007-4E20-8D72-6ECFA48494F7}">
      <dgm:prSet/>
      <dgm:spPr/>
      <dgm:t>
        <a:bodyPr/>
        <a:lstStyle/>
        <a:p>
          <a:endParaRPr lang="es-CL"/>
        </a:p>
      </dgm:t>
    </dgm:pt>
    <dgm:pt modelId="{94443216-307A-435A-9A1C-9C94344AC895}">
      <dgm:prSet phldrT="[Texto]"/>
      <dgm:spPr/>
      <dgm:t>
        <a:bodyPr/>
        <a:lstStyle/>
        <a:p>
          <a:pPr algn="l">
            <a:lnSpc>
              <a:spcPct val="150000"/>
            </a:lnSpc>
          </a:pPr>
          <a:r>
            <a:rPr lang="es-MX" sz="2900" dirty="0"/>
            <a:t>¿Crees que se puede haber una solución más sencilla?</a:t>
          </a:r>
          <a:endParaRPr lang="es-CL" sz="2900" dirty="0"/>
        </a:p>
      </dgm:t>
    </dgm:pt>
    <dgm:pt modelId="{6A97C1B1-A1B5-4498-A375-E9F58B201845}" type="sibTrans" cxnId="{3BC433B1-708E-4460-ACE0-81596631CACB}">
      <dgm:prSet/>
      <dgm:spPr/>
      <dgm:t>
        <a:bodyPr/>
        <a:lstStyle/>
        <a:p>
          <a:endParaRPr lang="es-CL"/>
        </a:p>
      </dgm:t>
    </dgm:pt>
    <dgm:pt modelId="{258E82A5-FEBD-45F5-A63A-547666209D09}" type="parTrans" cxnId="{3BC433B1-708E-4460-ACE0-81596631CACB}">
      <dgm:prSet/>
      <dgm:spPr/>
      <dgm:t>
        <a:bodyPr/>
        <a:lstStyle/>
        <a:p>
          <a:endParaRPr lang="es-CL"/>
        </a:p>
      </dgm:t>
    </dgm:pt>
    <dgm:pt modelId="{5F7C98D7-03C6-426E-BF59-22496A1A20B8}">
      <dgm:prSet phldrT="[Texto]"/>
      <dgm:spPr/>
      <dgm:t>
        <a:bodyPr/>
        <a:lstStyle/>
        <a:p>
          <a:pPr algn="l">
            <a:lnSpc>
              <a:spcPct val="150000"/>
            </a:lnSpc>
          </a:pPr>
          <a:r>
            <a:rPr lang="es-MX" sz="2900" dirty="0"/>
            <a:t>¿Es tu solución correcta?</a:t>
          </a:r>
          <a:endParaRPr lang="es-CL" sz="2900" dirty="0"/>
        </a:p>
      </dgm:t>
    </dgm:pt>
    <dgm:pt modelId="{63906A4C-0927-4A3E-B326-BF6943902D88}" type="parTrans" cxnId="{9005277D-B410-4B3D-965F-676709A515BE}">
      <dgm:prSet/>
      <dgm:spPr/>
      <dgm:t>
        <a:bodyPr/>
        <a:lstStyle/>
        <a:p>
          <a:endParaRPr lang="es-CL"/>
        </a:p>
      </dgm:t>
    </dgm:pt>
    <dgm:pt modelId="{51731CB4-09A7-402D-A9A7-219F41B97D95}" type="sibTrans" cxnId="{9005277D-B410-4B3D-965F-676709A515BE}">
      <dgm:prSet/>
      <dgm:spPr/>
      <dgm:t>
        <a:bodyPr/>
        <a:lstStyle/>
        <a:p>
          <a:endParaRPr lang="es-CL"/>
        </a:p>
      </dgm:t>
    </dgm:pt>
    <dgm:pt modelId="{5C33CAB7-E3DD-48F1-924D-74D884EBE35C}">
      <dgm:prSet phldrT="[Texto]"/>
      <dgm:spPr/>
      <dgm:t>
        <a:bodyPr/>
        <a:lstStyle/>
        <a:p>
          <a:pPr algn="l">
            <a:lnSpc>
              <a:spcPct val="150000"/>
            </a:lnSpc>
          </a:pPr>
          <a:r>
            <a:rPr lang="es-MX" sz="2900" dirty="0"/>
            <a:t>¿Puedes ver cómo extender tu solución a un caso general? </a:t>
          </a:r>
          <a:endParaRPr lang="es-CL" sz="2900" dirty="0"/>
        </a:p>
      </dgm:t>
    </dgm:pt>
    <dgm:pt modelId="{F6D9FE4E-730C-432D-A092-1F88C8AEA517}" type="parTrans" cxnId="{EE1CAF51-A378-4560-8F99-B17179F309D8}">
      <dgm:prSet/>
      <dgm:spPr/>
      <dgm:t>
        <a:bodyPr/>
        <a:lstStyle/>
        <a:p>
          <a:endParaRPr lang="es-CL"/>
        </a:p>
      </dgm:t>
    </dgm:pt>
    <dgm:pt modelId="{B4C4CF0B-EC80-4758-8F2F-ECA9F3204EAE}" type="sibTrans" cxnId="{EE1CAF51-A378-4560-8F99-B17179F309D8}">
      <dgm:prSet/>
      <dgm:spPr/>
      <dgm:t>
        <a:bodyPr/>
        <a:lstStyle/>
        <a:p>
          <a:endParaRPr lang="es-CL"/>
        </a:p>
      </dgm:t>
    </dgm:pt>
    <dgm:pt modelId="{18661B22-FCB7-40C3-8976-F0B2CFA0A801}">
      <dgm:prSet phldrT="[Texto]" custT="1"/>
      <dgm:spPr/>
      <dgm:t>
        <a:bodyPr/>
        <a:lstStyle/>
        <a:p>
          <a:pPr algn="just">
            <a:lnSpc>
              <a:spcPct val="150000"/>
            </a:lnSpc>
          </a:pPr>
          <a:r>
            <a:rPr lang="es-MX" sz="3200" i="1" dirty="0"/>
            <a:t>Comúnmente los problemas se enuncian en palabras, ya sea oralmente o en forma escrita. Así, para resolver un problema, uno traslada las palabras a una forma equivalente del problema en la que usa símbolos matemáticos, resuelve esta forma equivalente y luego interpreta la respuesta.</a:t>
          </a:r>
          <a:endParaRPr lang="es-CL" sz="3200" i="1" dirty="0"/>
        </a:p>
      </dgm:t>
    </dgm:pt>
    <dgm:pt modelId="{191BFAC8-6DC6-4C64-8361-FEABC217C2FD}" type="parTrans" cxnId="{6726CDEC-176D-4299-A200-991DA9F12BBA}">
      <dgm:prSet/>
      <dgm:spPr/>
      <dgm:t>
        <a:bodyPr/>
        <a:lstStyle/>
        <a:p>
          <a:endParaRPr lang="es-CL"/>
        </a:p>
      </dgm:t>
    </dgm:pt>
    <dgm:pt modelId="{F5AC8084-4358-4A56-B6B1-6F091AAFF639}" type="sibTrans" cxnId="{6726CDEC-176D-4299-A200-991DA9F12BBA}">
      <dgm:prSet/>
      <dgm:spPr/>
      <dgm:t>
        <a:bodyPr/>
        <a:lstStyle/>
        <a:p>
          <a:endParaRPr lang="es-CL"/>
        </a:p>
      </dgm:t>
    </dgm:pt>
    <dgm:pt modelId="{EA553AB8-FDE4-40E9-B0AC-BFD4CE4D7ABF}">
      <dgm:prSet phldrT="[Texto]"/>
      <dgm:spPr/>
      <dgm:t>
        <a:bodyPr/>
        <a:lstStyle/>
        <a:p>
          <a:pPr algn="l">
            <a:lnSpc>
              <a:spcPct val="150000"/>
            </a:lnSpc>
          </a:pPr>
          <a:endParaRPr lang="es-CL" sz="2900" dirty="0"/>
        </a:p>
      </dgm:t>
    </dgm:pt>
    <dgm:pt modelId="{E9450B6E-2562-4CD9-A393-8D8BF141DA78}" type="parTrans" cxnId="{AD26334A-7859-42AE-855E-4E5DD19877E5}">
      <dgm:prSet/>
      <dgm:spPr/>
      <dgm:t>
        <a:bodyPr/>
        <a:lstStyle/>
        <a:p>
          <a:endParaRPr lang="es-CL"/>
        </a:p>
      </dgm:t>
    </dgm:pt>
    <dgm:pt modelId="{1034ACB9-1CCB-4733-A493-8BABE1A211FD}" type="sibTrans" cxnId="{AD26334A-7859-42AE-855E-4E5DD19877E5}">
      <dgm:prSet/>
      <dgm:spPr/>
      <dgm:t>
        <a:bodyPr/>
        <a:lstStyle/>
        <a:p>
          <a:endParaRPr lang="es-CL"/>
        </a:p>
      </dgm:t>
    </dgm:pt>
    <dgm:pt modelId="{C07E2184-2C5C-480E-ACBA-17D6127C7DEF}">
      <dgm:prSet phldrT="[Texto]"/>
      <dgm:spPr/>
      <dgm:t>
        <a:bodyPr/>
        <a:lstStyle/>
        <a:p>
          <a:pPr algn="l">
            <a:lnSpc>
              <a:spcPct val="150000"/>
            </a:lnSpc>
          </a:pPr>
          <a:r>
            <a:rPr lang="es-MX" sz="2900" dirty="0"/>
            <a:t>¿Tu respuesta satisface lo establecido en el problema?  </a:t>
          </a:r>
          <a:endParaRPr lang="es-CL" sz="2900" dirty="0"/>
        </a:p>
      </dgm:t>
    </dgm:pt>
    <dgm:pt modelId="{E8EBC2CB-779B-4118-898F-E7E23CF7938A}" type="parTrans" cxnId="{947A00A3-24BD-4D4C-A9D7-C9D8FC4A05D4}">
      <dgm:prSet/>
      <dgm:spPr/>
      <dgm:t>
        <a:bodyPr/>
        <a:lstStyle/>
        <a:p>
          <a:endParaRPr lang="es-CL"/>
        </a:p>
      </dgm:t>
    </dgm:pt>
    <dgm:pt modelId="{59BD129B-D278-4F91-B4A9-383166217236}" type="sibTrans" cxnId="{947A00A3-24BD-4D4C-A9D7-C9D8FC4A05D4}">
      <dgm:prSet/>
      <dgm:spPr/>
      <dgm:t>
        <a:bodyPr/>
        <a:lstStyle/>
        <a:p>
          <a:endParaRPr lang="es-CL"/>
        </a:p>
      </dgm:t>
    </dgm:pt>
    <dgm:pt modelId="{F4FCD992-4F7E-4C3A-8028-E701C68FD9EA}" type="pres">
      <dgm:prSet presAssocID="{A66BEE6F-FE79-488C-8DC1-A67DB4421E3B}" presName="Name0" presStyleCnt="0">
        <dgm:presLayoutVars>
          <dgm:dir/>
          <dgm:resizeHandles val="exact"/>
        </dgm:presLayoutVars>
      </dgm:prSet>
      <dgm:spPr/>
      <dgm:t>
        <a:bodyPr/>
        <a:lstStyle/>
        <a:p>
          <a:endParaRPr lang="es-ES"/>
        </a:p>
      </dgm:t>
    </dgm:pt>
    <dgm:pt modelId="{11DCB3FD-211E-4198-99D9-01E405532421}" type="pres">
      <dgm:prSet presAssocID="{61651F33-01B4-481B-9196-4E78C30F7D35}" presName="composite" presStyleCnt="0"/>
      <dgm:spPr/>
    </dgm:pt>
    <dgm:pt modelId="{7D24A690-410C-4027-9992-410045B6CC89}" type="pres">
      <dgm:prSet presAssocID="{61651F33-01B4-481B-9196-4E78C30F7D35}" presName="rect1" presStyleLbl="trAlignAcc1" presStyleIdx="0" presStyleCnt="1" custScaleY="155834" custLinFactNeighborY="431">
        <dgm:presLayoutVars>
          <dgm:bulletEnabled val="1"/>
        </dgm:presLayoutVars>
      </dgm:prSet>
      <dgm:spPr/>
      <dgm:t>
        <a:bodyPr/>
        <a:lstStyle/>
        <a:p>
          <a:endParaRPr lang="es-ES"/>
        </a:p>
      </dgm:t>
    </dgm:pt>
    <dgm:pt modelId="{FC7C8540-AC52-4A83-8589-7794D816FD2D}" type="pres">
      <dgm:prSet presAssocID="{61651F33-01B4-481B-9196-4E78C30F7D35}" presName="rect2" presStyleLbl="fgImgPlace1" presStyleIdx="0" presStyleCnt="1" custScaleX="123108" custScaleY="80718" custLinFactNeighborX="-14075" custLinFactNeighborY="2958"/>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t="-1000" b="-1000"/>
          </a:stretch>
        </a:blipFill>
      </dgm:spPr>
      <dgm:extLst>
        <a:ext uri="{E40237B7-FDA0-4F09-8148-C483321AD2D9}">
          <dgm14:cNvPr xmlns:dgm14="http://schemas.microsoft.com/office/drawing/2010/diagram" id="0" name="" descr="Mejora continua con relleno sólido"/>
        </a:ext>
      </dgm:extLst>
    </dgm:pt>
  </dgm:ptLst>
  <dgm:cxnLst>
    <dgm:cxn modelId="{A587D0E2-3489-4EF2-80C0-76E0B34BB06B}" type="presOf" srcId="{EA553AB8-FDE4-40E9-B0AC-BFD4CE4D7ABF}" destId="{7D24A690-410C-4027-9992-410045B6CC89}" srcOrd="0" destOrd="5" presId="urn:microsoft.com/office/officeart/2008/layout/PictureStrips"/>
    <dgm:cxn modelId="{9005277D-B410-4B3D-965F-676709A515BE}" srcId="{61651F33-01B4-481B-9196-4E78C30F7D35}" destId="{5F7C98D7-03C6-426E-BF59-22496A1A20B8}" srcOrd="0" destOrd="0" parTransId="{63906A4C-0927-4A3E-B326-BF6943902D88}" sibTransId="{51731CB4-09A7-402D-A9A7-219F41B97D95}"/>
    <dgm:cxn modelId="{D1E5C805-B1FA-4D23-A122-1C2DC3162996}" type="presOf" srcId="{5F7C98D7-03C6-426E-BF59-22496A1A20B8}" destId="{7D24A690-410C-4027-9992-410045B6CC89}" srcOrd="0" destOrd="1" presId="urn:microsoft.com/office/officeart/2008/layout/PictureStrips"/>
    <dgm:cxn modelId="{5191B0E3-09C6-4D65-B54D-D68980539EE8}" type="presOf" srcId="{94443216-307A-435A-9A1C-9C94344AC895}" destId="{7D24A690-410C-4027-9992-410045B6CC89}" srcOrd="0" destOrd="3" presId="urn:microsoft.com/office/officeart/2008/layout/PictureStrips"/>
    <dgm:cxn modelId="{94B2CBE3-6F26-4774-8CD4-6CAB57FE2BF6}" type="presOf" srcId="{C07E2184-2C5C-480E-ACBA-17D6127C7DEF}" destId="{7D24A690-410C-4027-9992-410045B6CC89}" srcOrd="0" destOrd="2" presId="urn:microsoft.com/office/officeart/2008/layout/PictureStrips"/>
    <dgm:cxn modelId="{55E7B280-5011-495D-BD76-8FF02422F824}" type="presOf" srcId="{18661B22-FCB7-40C3-8976-F0B2CFA0A801}" destId="{7D24A690-410C-4027-9992-410045B6CC89}" srcOrd="0" destOrd="6" presId="urn:microsoft.com/office/officeart/2008/layout/PictureStrips"/>
    <dgm:cxn modelId="{6726CDEC-176D-4299-A200-991DA9F12BBA}" srcId="{61651F33-01B4-481B-9196-4E78C30F7D35}" destId="{18661B22-FCB7-40C3-8976-F0B2CFA0A801}" srcOrd="5" destOrd="0" parTransId="{191BFAC8-6DC6-4C64-8361-FEABC217C2FD}" sibTransId="{F5AC8084-4358-4A56-B6B1-6F091AAFF639}"/>
    <dgm:cxn modelId="{5C092EB9-C026-43D7-8758-347832E36374}" type="presOf" srcId="{A66BEE6F-FE79-488C-8DC1-A67DB4421E3B}" destId="{F4FCD992-4F7E-4C3A-8028-E701C68FD9EA}" srcOrd="0" destOrd="0" presId="urn:microsoft.com/office/officeart/2008/layout/PictureStrips"/>
    <dgm:cxn modelId="{18A1888B-17A5-449B-8CE9-69D4152696F5}" type="presOf" srcId="{5C33CAB7-E3DD-48F1-924D-74D884EBE35C}" destId="{7D24A690-410C-4027-9992-410045B6CC89}" srcOrd="0" destOrd="4" presId="urn:microsoft.com/office/officeart/2008/layout/PictureStrips"/>
    <dgm:cxn modelId="{CC938FAF-3007-4E20-8D72-6ECFA48494F7}" srcId="{A66BEE6F-FE79-488C-8DC1-A67DB4421E3B}" destId="{61651F33-01B4-481B-9196-4E78C30F7D35}" srcOrd="0" destOrd="0" parTransId="{685E79EC-FC76-40E4-BF7A-84572E340E49}" sibTransId="{6C1F2B18-4D6E-4E94-AF71-BC394710D3A3}"/>
    <dgm:cxn modelId="{AD26334A-7859-42AE-855E-4E5DD19877E5}" srcId="{61651F33-01B4-481B-9196-4E78C30F7D35}" destId="{EA553AB8-FDE4-40E9-B0AC-BFD4CE4D7ABF}" srcOrd="4" destOrd="0" parTransId="{E9450B6E-2562-4CD9-A393-8D8BF141DA78}" sibTransId="{1034ACB9-1CCB-4733-A493-8BABE1A211FD}"/>
    <dgm:cxn modelId="{947A00A3-24BD-4D4C-A9D7-C9D8FC4A05D4}" srcId="{61651F33-01B4-481B-9196-4E78C30F7D35}" destId="{C07E2184-2C5C-480E-ACBA-17D6127C7DEF}" srcOrd="1" destOrd="0" parTransId="{E8EBC2CB-779B-4118-898F-E7E23CF7938A}" sibTransId="{59BD129B-D278-4F91-B4A9-383166217236}"/>
    <dgm:cxn modelId="{EE1CAF51-A378-4560-8F99-B17179F309D8}" srcId="{61651F33-01B4-481B-9196-4E78C30F7D35}" destId="{5C33CAB7-E3DD-48F1-924D-74D884EBE35C}" srcOrd="3" destOrd="0" parTransId="{F6D9FE4E-730C-432D-A092-1F88C8AEA517}" sibTransId="{B4C4CF0B-EC80-4758-8F2F-ECA9F3204EAE}"/>
    <dgm:cxn modelId="{70877395-0200-4455-9C47-A9C02420B6E2}" type="presOf" srcId="{61651F33-01B4-481B-9196-4E78C30F7D35}" destId="{7D24A690-410C-4027-9992-410045B6CC89}" srcOrd="0" destOrd="0" presId="urn:microsoft.com/office/officeart/2008/layout/PictureStrips"/>
    <dgm:cxn modelId="{3BC433B1-708E-4460-ACE0-81596631CACB}" srcId="{61651F33-01B4-481B-9196-4E78C30F7D35}" destId="{94443216-307A-435A-9A1C-9C94344AC895}" srcOrd="2" destOrd="0" parTransId="{258E82A5-FEBD-45F5-A63A-547666209D09}" sibTransId="{6A97C1B1-A1B5-4498-A375-E9F58B201845}"/>
    <dgm:cxn modelId="{686CB9D2-E64B-47A1-A171-B4A84FE5C820}" type="presParOf" srcId="{F4FCD992-4F7E-4C3A-8028-E701C68FD9EA}" destId="{11DCB3FD-211E-4198-99D9-01E405532421}" srcOrd="0" destOrd="0" presId="urn:microsoft.com/office/officeart/2008/layout/PictureStrips"/>
    <dgm:cxn modelId="{6DA6604D-91C8-462E-85A2-E9F209C859AB}" type="presParOf" srcId="{11DCB3FD-211E-4198-99D9-01E405532421}" destId="{7D24A690-410C-4027-9992-410045B6CC89}" srcOrd="0" destOrd="0" presId="urn:microsoft.com/office/officeart/2008/layout/PictureStrips"/>
    <dgm:cxn modelId="{78BEF663-E3E3-4C67-84C0-1560D3FEC80B}" type="presParOf" srcId="{11DCB3FD-211E-4198-99D9-01E405532421}" destId="{FC7C8540-AC52-4A83-8589-7794D816FD2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6E5925-3341-47AC-AD61-9041604AC943}" type="doc">
      <dgm:prSet loTypeId="urn:microsoft.com/office/officeart/2005/8/layout/vList3" loCatId="list" qsTypeId="urn:microsoft.com/office/officeart/2005/8/quickstyle/simple1" qsCatId="simple" csTypeId="urn:microsoft.com/office/officeart/2005/8/colors/accent1_2" csCatId="accent1" phldr="1"/>
      <dgm:spPr/>
    </dgm:pt>
    <dgm:pt modelId="{FA66D5A4-9389-4D6F-8413-3A6FD603C894}">
      <dgm:prSet phldrT="[Texto]" custT="1"/>
      <dgm:spPr/>
      <dgm:t>
        <a:bodyPr/>
        <a:lstStyle/>
        <a:p>
          <a:r>
            <a:rPr lang="es-CL" sz="2800" dirty="0"/>
            <a:t>Entrada</a:t>
          </a:r>
        </a:p>
      </dgm:t>
    </dgm:pt>
    <dgm:pt modelId="{AA2B15BF-9A9C-4FEF-A120-FEA94C8A43C0}" type="parTrans" cxnId="{B9EC44BA-9C39-4E57-B94C-724040C44146}">
      <dgm:prSet/>
      <dgm:spPr/>
      <dgm:t>
        <a:bodyPr/>
        <a:lstStyle/>
        <a:p>
          <a:endParaRPr lang="es-CL"/>
        </a:p>
      </dgm:t>
    </dgm:pt>
    <dgm:pt modelId="{CA107F59-E448-4D1A-9CF4-58B0937AFB9D}" type="sibTrans" cxnId="{B9EC44BA-9C39-4E57-B94C-724040C44146}">
      <dgm:prSet/>
      <dgm:spPr/>
      <dgm:t>
        <a:bodyPr/>
        <a:lstStyle/>
        <a:p>
          <a:endParaRPr lang="es-CL"/>
        </a:p>
      </dgm:t>
    </dgm:pt>
    <dgm:pt modelId="{6125B389-BF32-44BE-BA9C-CB7C478813D1}">
      <dgm:prSet phldrT="[Texto]" custT="1"/>
      <dgm:spPr/>
      <dgm:t>
        <a:bodyPr/>
        <a:lstStyle/>
        <a:p>
          <a:r>
            <a:rPr lang="es-MX" sz="2400" dirty="0"/>
            <a:t>Son los datos  entregados al algoritmo para luego ser sometidos a un proceso, estas entradas por ser ingresadas por el usuario, valores predeterminados o incluso generadas por otros programas. </a:t>
          </a:r>
          <a:endParaRPr lang="es-CL" sz="2400" dirty="0"/>
        </a:p>
      </dgm:t>
    </dgm:pt>
    <dgm:pt modelId="{843EB7AA-82D6-4BFB-A178-F07BC4C8A105}" type="parTrans" cxnId="{C1025E7D-4D48-4250-B092-62EF826D448D}">
      <dgm:prSet/>
      <dgm:spPr/>
      <dgm:t>
        <a:bodyPr/>
        <a:lstStyle/>
        <a:p>
          <a:endParaRPr lang="es-CL"/>
        </a:p>
      </dgm:t>
    </dgm:pt>
    <dgm:pt modelId="{D64B0B9B-D553-48FD-BCCC-CBDDB89DA293}" type="sibTrans" cxnId="{C1025E7D-4D48-4250-B092-62EF826D448D}">
      <dgm:prSet/>
      <dgm:spPr/>
      <dgm:t>
        <a:bodyPr/>
        <a:lstStyle/>
        <a:p>
          <a:endParaRPr lang="es-CL"/>
        </a:p>
      </dgm:t>
    </dgm:pt>
    <dgm:pt modelId="{39E1DEC3-DC5A-4567-8766-660F3DBF11AE}">
      <dgm:prSet phldrT="[Texto]" custT="1"/>
      <dgm:spPr/>
      <dgm:t>
        <a:bodyPr/>
        <a:lstStyle/>
        <a:p>
          <a:r>
            <a:rPr lang="es-CL" sz="2800" b="0" i="0" dirty="0"/>
            <a:t>Proceso</a:t>
          </a:r>
          <a:endParaRPr lang="es-CL" sz="2800" dirty="0"/>
        </a:p>
      </dgm:t>
    </dgm:pt>
    <dgm:pt modelId="{18719081-FFD3-4057-B077-EEDAEC1C9211}" type="parTrans" cxnId="{19876D2C-E41B-48B5-9997-3BEE4E658D6A}">
      <dgm:prSet/>
      <dgm:spPr/>
      <dgm:t>
        <a:bodyPr/>
        <a:lstStyle/>
        <a:p>
          <a:endParaRPr lang="es-CL"/>
        </a:p>
      </dgm:t>
    </dgm:pt>
    <dgm:pt modelId="{EB71FED3-1422-4F62-B9B6-2A04F3366C91}" type="sibTrans" cxnId="{19876D2C-E41B-48B5-9997-3BEE4E658D6A}">
      <dgm:prSet/>
      <dgm:spPr/>
      <dgm:t>
        <a:bodyPr/>
        <a:lstStyle/>
        <a:p>
          <a:endParaRPr lang="es-CL"/>
        </a:p>
      </dgm:t>
    </dgm:pt>
    <dgm:pt modelId="{5A7C93C8-ECC3-4153-8AF8-F6A3080FBEF6}">
      <dgm:prSet phldrT="[Texto]" custT="1"/>
      <dgm:spPr/>
      <dgm:t>
        <a:bodyPr/>
        <a:lstStyle/>
        <a:p>
          <a:r>
            <a:rPr lang="es-CL" sz="2800" dirty="0"/>
            <a:t>Salida</a:t>
          </a:r>
        </a:p>
      </dgm:t>
    </dgm:pt>
    <dgm:pt modelId="{4E332BA0-AFE9-444D-86C1-F60017AF8094}" type="parTrans" cxnId="{D4BA5DFF-43D1-4344-807F-A97B45121C64}">
      <dgm:prSet/>
      <dgm:spPr/>
      <dgm:t>
        <a:bodyPr/>
        <a:lstStyle/>
        <a:p>
          <a:endParaRPr lang="es-CL"/>
        </a:p>
      </dgm:t>
    </dgm:pt>
    <dgm:pt modelId="{146B5CA8-985A-47AC-9E58-3A6067E24AFC}" type="sibTrans" cxnId="{D4BA5DFF-43D1-4344-807F-A97B45121C64}">
      <dgm:prSet/>
      <dgm:spPr/>
      <dgm:t>
        <a:bodyPr/>
        <a:lstStyle/>
        <a:p>
          <a:endParaRPr lang="es-CL"/>
        </a:p>
      </dgm:t>
    </dgm:pt>
    <dgm:pt modelId="{B46B8A95-64E6-423E-BA5C-2AAD3A84C791}">
      <dgm:prSet phldrT="[Texto]" custT="1"/>
      <dgm:spPr/>
      <dgm:t>
        <a:bodyPr/>
        <a:lstStyle/>
        <a:p>
          <a:r>
            <a:rPr lang="es-MX" sz="2400" dirty="0"/>
            <a:t>Es la parte central del programa donde se realizan las operaciones y cálculos necesarios para producir un resultado. Aquí es donde se aplican algoritmos y estructuras de control para manipular los datos de entrada y generar los resultados deseados.</a:t>
          </a:r>
          <a:endParaRPr lang="es-CL" sz="2400" dirty="0"/>
        </a:p>
      </dgm:t>
    </dgm:pt>
    <dgm:pt modelId="{584261DE-FA20-422B-B124-A454E2E49FBC}" type="parTrans" cxnId="{FD672423-766E-46FE-861D-20E71D502608}">
      <dgm:prSet/>
      <dgm:spPr/>
      <dgm:t>
        <a:bodyPr/>
        <a:lstStyle/>
        <a:p>
          <a:endParaRPr lang="es-CL"/>
        </a:p>
      </dgm:t>
    </dgm:pt>
    <dgm:pt modelId="{ADEA3D66-6125-472F-B3D1-6C1E20913242}" type="sibTrans" cxnId="{FD672423-766E-46FE-861D-20E71D502608}">
      <dgm:prSet/>
      <dgm:spPr/>
      <dgm:t>
        <a:bodyPr/>
        <a:lstStyle/>
        <a:p>
          <a:endParaRPr lang="es-CL"/>
        </a:p>
      </dgm:t>
    </dgm:pt>
    <dgm:pt modelId="{7D8910D6-2149-43CE-A34B-7F12F2EC9515}">
      <dgm:prSet phldrT="[Texto]" custT="1"/>
      <dgm:spPr/>
      <dgm:t>
        <a:bodyPr/>
        <a:lstStyle/>
        <a:p>
          <a:r>
            <a:rPr lang="es-MX" sz="2400" dirty="0"/>
            <a:t>Son los resultados o información generada por el programa después de procesar las entradas. Las salidas pueden mostrarse en pantalla, guardarse en un archivo o enviarse a otros sistemas o dispositivos.</a:t>
          </a:r>
          <a:endParaRPr lang="es-CL" sz="2400" dirty="0"/>
        </a:p>
      </dgm:t>
    </dgm:pt>
    <dgm:pt modelId="{82127680-D2FB-4D6B-A074-557ACC8C1BE9}" type="parTrans" cxnId="{AB3A6973-46F9-4959-9099-C477F85544DC}">
      <dgm:prSet/>
      <dgm:spPr/>
      <dgm:t>
        <a:bodyPr/>
        <a:lstStyle/>
        <a:p>
          <a:endParaRPr lang="es-CL"/>
        </a:p>
      </dgm:t>
    </dgm:pt>
    <dgm:pt modelId="{00010FC1-C6BB-4BC0-B681-B6DE0EF71E82}" type="sibTrans" cxnId="{AB3A6973-46F9-4959-9099-C477F85544DC}">
      <dgm:prSet/>
      <dgm:spPr/>
      <dgm:t>
        <a:bodyPr/>
        <a:lstStyle/>
        <a:p>
          <a:endParaRPr lang="es-CL"/>
        </a:p>
      </dgm:t>
    </dgm:pt>
    <dgm:pt modelId="{F828E461-FBF1-45F6-96D6-BD1AD77EACAD}" type="pres">
      <dgm:prSet presAssocID="{AD6E5925-3341-47AC-AD61-9041604AC943}" presName="linearFlow" presStyleCnt="0">
        <dgm:presLayoutVars>
          <dgm:dir/>
          <dgm:resizeHandles val="exact"/>
        </dgm:presLayoutVars>
      </dgm:prSet>
      <dgm:spPr/>
    </dgm:pt>
    <dgm:pt modelId="{B9F93078-A2A1-4F23-BC1E-76F27CE7F916}" type="pres">
      <dgm:prSet presAssocID="{FA66D5A4-9389-4D6F-8413-3A6FD603C894}" presName="composite" presStyleCnt="0"/>
      <dgm:spPr/>
    </dgm:pt>
    <dgm:pt modelId="{AB5ABFEE-5368-4C3B-ADBE-51DE5EA7E002}" type="pres">
      <dgm:prSet presAssocID="{FA66D5A4-9389-4D6F-8413-3A6FD603C894}" presName="imgShp" presStyleLbl="fgImgPlace1" presStyleIdx="0" presStyleCnt="3" custFlipHor="1" custLinFactNeighborX="25823" custLinFactNeighborY="-43"/>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Introducir con relleno sólido"/>
        </a:ext>
      </dgm:extLst>
    </dgm:pt>
    <dgm:pt modelId="{E22ACB44-AF98-4C3F-BFB2-5D59B55FF4A0}" type="pres">
      <dgm:prSet presAssocID="{FA66D5A4-9389-4D6F-8413-3A6FD603C894}" presName="txShp" presStyleLbl="node1" presStyleIdx="0" presStyleCnt="3" custScaleX="114190" custLinFactNeighborX="17968">
        <dgm:presLayoutVars>
          <dgm:bulletEnabled val="1"/>
        </dgm:presLayoutVars>
      </dgm:prSet>
      <dgm:spPr/>
      <dgm:t>
        <a:bodyPr/>
        <a:lstStyle/>
        <a:p>
          <a:endParaRPr lang="es-ES"/>
        </a:p>
      </dgm:t>
    </dgm:pt>
    <dgm:pt modelId="{1665A029-C59B-4857-9221-DDCA3AC1384B}" type="pres">
      <dgm:prSet presAssocID="{CA107F59-E448-4D1A-9CF4-58B0937AFB9D}" presName="spacing" presStyleCnt="0"/>
      <dgm:spPr/>
    </dgm:pt>
    <dgm:pt modelId="{5EC87A7A-2776-4D04-A8AF-B001C92FFFF8}" type="pres">
      <dgm:prSet presAssocID="{39E1DEC3-DC5A-4567-8766-660F3DBF11AE}" presName="composite" presStyleCnt="0"/>
      <dgm:spPr/>
    </dgm:pt>
    <dgm:pt modelId="{5A190BBD-B5A8-46FD-99CF-2436EE6FDC61}" type="pres">
      <dgm:prSet presAssocID="{39E1DEC3-DC5A-4567-8766-660F3DBF11AE}" presName="imgShp" presStyleLbl="fgImgPlace1" presStyleIdx="1" presStyleCnt="3" custLinFactNeighborX="25823"/>
      <dgm:spPr>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Engranajes con relleno sólido"/>
        </a:ext>
      </dgm:extLst>
    </dgm:pt>
    <dgm:pt modelId="{C23F76D1-F4E9-497C-A992-65E10FCB063A}" type="pres">
      <dgm:prSet presAssocID="{39E1DEC3-DC5A-4567-8766-660F3DBF11AE}" presName="txShp" presStyleLbl="node1" presStyleIdx="1" presStyleCnt="3" custScaleX="114190" custLinFactNeighborX="17968">
        <dgm:presLayoutVars>
          <dgm:bulletEnabled val="1"/>
        </dgm:presLayoutVars>
      </dgm:prSet>
      <dgm:spPr/>
      <dgm:t>
        <a:bodyPr/>
        <a:lstStyle/>
        <a:p>
          <a:endParaRPr lang="es-ES"/>
        </a:p>
      </dgm:t>
    </dgm:pt>
    <dgm:pt modelId="{CBEE74F7-0409-41B0-8CA7-89D002415AF2}" type="pres">
      <dgm:prSet presAssocID="{EB71FED3-1422-4F62-B9B6-2A04F3366C91}" presName="spacing" presStyleCnt="0"/>
      <dgm:spPr/>
    </dgm:pt>
    <dgm:pt modelId="{A603CA02-2CF9-4BFB-9A98-8BE29B8DDB40}" type="pres">
      <dgm:prSet presAssocID="{5A7C93C8-ECC3-4153-8AF8-F6A3080FBEF6}" presName="composite" presStyleCnt="0"/>
      <dgm:spPr/>
    </dgm:pt>
    <dgm:pt modelId="{359FFDEF-A42A-41DF-A1E4-955E36923E2F}" type="pres">
      <dgm:prSet presAssocID="{5A7C93C8-ECC3-4153-8AF8-F6A3080FBEF6}" presName="imgShp" presStyleLbl="fgImgPlace1" presStyleIdx="2" presStyleCnt="3" custLinFactNeighborX="25823" custLinFactNeighborY="4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Gráfico de barras con relleno sólido"/>
        </a:ext>
      </dgm:extLst>
    </dgm:pt>
    <dgm:pt modelId="{12855CAD-1034-4EDA-B2EC-5D58A3CC09EC}" type="pres">
      <dgm:prSet presAssocID="{5A7C93C8-ECC3-4153-8AF8-F6A3080FBEF6}" presName="txShp" presStyleLbl="node1" presStyleIdx="2" presStyleCnt="3" custScaleX="114190" custLinFactNeighborX="17968">
        <dgm:presLayoutVars>
          <dgm:bulletEnabled val="1"/>
        </dgm:presLayoutVars>
      </dgm:prSet>
      <dgm:spPr/>
      <dgm:t>
        <a:bodyPr/>
        <a:lstStyle/>
        <a:p>
          <a:endParaRPr lang="es-ES"/>
        </a:p>
      </dgm:t>
    </dgm:pt>
  </dgm:ptLst>
  <dgm:cxnLst>
    <dgm:cxn modelId="{048D5876-3396-45DD-B87F-766BB0C9888E}" type="presOf" srcId="{39E1DEC3-DC5A-4567-8766-660F3DBF11AE}" destId="{C23F76D1-F4E9-497C-A992-65E10FCB063A}" srcOrd="0" destOrd="0" presId="urn:microsoft.com/office/officeart/2005/8/layout/vList3"/>
    <dgm:cxn modelId="{1F0A4F42-874C-43AF-9769-D50A78D7D8EF}" type="presOf" srcId="{B46B8A95-64E6-423E-BA5C-2AAD3A84C791}" destId="{C23F76D1-F4E9-497C-A992-65E10FCB063A}" srcOrd="0" destOrd="1" presId="urn:microsoft.com/office/officeart/2005/8/layout/vList3"/>
    <dgm:cxn modelId="{82EEB03B-6ED9-4D74-910B-44669A0C4BFC}" type="presOf" srcId="{5A7C93C8-ECC3-4153-8AF8-F6A3080FBEF6}" destId="{12855CAD-1034-4EDA-B2EC-5D58A3CC09EC}" srcOrd="0" destOrd="0" presId="urn:microsoft.com/office/officeart/2005/8/layout/vList3"/>
    <dgm:cxn modelId="{AB3A6973-46F9-4959-9099-C477F85544DC}" srcId="{5A7C93C8-ECC3-4153-8AF8-F6A3080FBEF6}" destId="{7D8910D6-2149-43CE-A34B-7F12F2EC9515}" srcOrd="0" destOrd="0" parTransId="{82127680-D2FB-4D6B-A074-557ACC8C1BE9}" sibTransId="{00010FC1-C6BB-4BC0-B681-B6DE0EF71E82}"/>
    <dgm:cxn modelId="{0DFDCE26-5447-41B9-AC50-E8BE616C46A3}" type="presOf" srcId="{FA66D5A4-9389-4D6F-8413-3A6FD603C894}" destId="{E22ACB44-AF98-4C3F-BFB2-5D59B55FF4A0}" srcOrd="0" destOrd="0" presId="urn:microsoft.com/office/officeart/2005/8/layout/vList3"/>
    <dgm:cxn modelId="{C32194ED-89BA-4519-895A-EE64DB902ECA}" type="presOf" srcId="{7D8910D6-2149-43CE-A34B-7F12F2EC9515}" destId="{12855CAD-1034-4EDA-B2EC-5D58A3CC09EC}" srcOrd="0" destOrd="1" presId="urn:microsoft.com/office/officeart/2005/8/layout/vList3"/>
    <dgm:cxn modelId="{2C89CD68-55A7-491B-A55A-CAE16DEB87F2}" type="presOf" srcId="{AD6E5925-3341-47AC-AD61-9041604AC943}" destId="{F828E461-FBF1-45F6-96D6-BD1AD77EACAD}" srcOrd="0" destOrd="0" presId="urn:microsoft.com/office/officeart/2005/8/layout/vList3"/>
    <dgm:cxn modelId="{D4BA5DFF-43D1-4344-807F-A97B45121C64}" srcId="{AD6E5925-3341-47AC-AD61-9041604AC943}" destId="{5A7C93C8-ECC3-4153-8AF8-F6A3080FBEF6}" srcOrd="2" destOrd="0" parTransId="{4E332BA0-AFE9-444D-86C1-F60017AF8094}" sibTransId="{146B5CA8-985A-47AC-9E58-3A6067E24AFC}"/>
    <dgm:cxn modelId="{FD672423-766E-46FE-861D-20E71D502608}" srcId="{39E1DEC3-DC5A-4567-8766-660F3DBF11AE}" destId="{B46B8A95-64E6-423E-BA5C-2AAD3A84C791}" srcOrd="0" destOrd="0" parTransId="{584261DE-FA20-422B-B124-A454E2E49FBC}" sibTransId="{ADEA3D66-6125-472F-B3D1-6C1E20913242}"/>
    <dgm:cxn modelId="{B9EC44BA-9C39-4E57-B94C-724040C44146}" srcId="{AD6E5925-3341-47AC-AD61-9041604AC943}" destId="{FA66D5A4-9389-4D6F-8413-3A6FD603C894}" srcOrd="0" destOrd="0" parTransId="{AA2B15BF-9A9C-4FEF-A120-FEA94C8A43C0}" sibTransId="{CA107F59-E448-4D1A-9CF4-58B0937AFB9D}"/>
    <dgm:cxn modelId="{C1025E7D-4D48-4250-B092-62EF826D448D}" srcId="{FA66D5A4-9389-4D6F-8413-3A6FD603C894}" destId="{6125B389-BF32-44BE-BA9C-CB7C478813D1}" srcOrd="0" destOrd="0" parTransId="{843EB7AA-82D6-4BFB-A178-F07BC4C8A105}" sibTransId="{D64B0B9B-D553-48FD-BCCC-CBDDB89DA293}"/>
    <dgm:cxn modelId="{19876D2C-E41B-48B5-9997-3BEE4E658D6A}" srcId="{AD6E5925-3341-47AC-AD61-9041604AC943}" destId="{39E1DEC3-DC5A-4567-8766-660F3DBF11AE}" srcOrd="1" destOrd="0" parTransId="{18719081-FFD3-4057-B077-EEDAEC1C9211}" sibTransId="{EB71FED3-1422-4F62-B9B6-2A04F3366C91}"/>
    <dgm:cxn modelId="{33D48D35-9A0D-478C-9C50-A25FE51767C8}" type="presOf" srcId="{6125B389-BF32-44BE-BA9C-CB7C478813D1}" destId="{E22ACB44-AF98-4C3F-BFB2-5D59B55FF4A0}" srcOrd="0" destOrd="1" presId="urn:microsoft.com/office/officeart/2005/8/layout/vList3"/>
    <dgm:cxn modelId="{34F7873B-6D20-4522-AFFB-4E7F9CE910F6}" type="presParOf" srcId="{F828E461-FBF1-45F6-96D6-BD1AD77EACAD}" destId="{B9F93078-A2A1-4F23-BC1E-76F27CE7F916}" srcOrd="0" destOrd="0" presId="urn:microsoft.com/office/officeart/2005/8/layout/vList3"/>
    <dgm:cxn modelId="{E915ACE1-7439-4611-B120-96560AC1297A}" type="presParOf" srcId="{B9F93078-A2A1-4F23-BC1E-76F27CE7F916}" destId="{AB5ABFEE-5368-4C3B-ADBE-51DE5EA7E002}" srcOrd="0" destOrd="0" presId="urn:microsoft.com/office/officeart/2005/8/layout/vList3"/>
    <dgm:cxn modelId="{BDDB1C16-7EDC-4BE8-AFB1-8DEBEB4B1E57}" type="presParOf" srcId="{B9F93078-A2A1-4F23-BC1E-76F27CE7F916}" destId="{E22ACB44-AF98-4C3F-BFB2-5D59B55FF4A0}" srcOrd="1" destOrd="0" presId="urn:microsoft.com/office/officeart/2005/8/layout/vList3"/>
    <dgm:cxn modelId="{E627960C-78B4-4D02-A957-B6AB7536EE23}" type="presParOf" srcId="{F828E461-FBF1-45F6-96D6-BD1AD77EACAD}" destId="{1665A029-C59B-4857-9221-DDCA3AC1384B}" srcOrd="1" destOrd="0" presId="urn:microsoft.com/office/officeart/2005/8/layout/vList3"/>
    <dgm:cxn modelId="{8863FF94-0613-4061-A588-23F6EA9D90AD}" type="presParOf" srcId="{F828E461-FBF1-45F6-96D6-BD1AD77EACAD}" destId="{5EC87A7A-2776-4D04-A8AF-B001C92FFFF8}" srcOrd="2" destOrd="0" presId="urn:microsoft.com/office/officeart/2005/8/layout/vList3"/>
    <dgm:cxn modelId="{627CEF7F-DB06-49C7-A34D-988A2B5E6672}" type="presParOf" srcId="{5EC87A7A-2776-4D04-A8AF-B001C92FFFF8}" destId="{5A190BBD-B5A8-46FD-99CF-2436EE6FDC61}" srcOrd="0" destOrd="0" presId="urn:microsoft.com/office/officeart/2005/8/layout/vList3"/>
    <dgm:cxn modelId="{86F971CA-8537-4BA9-A193-3C1CD5DA75F2}" type="presParOf" srcId="{5EC87A7A-2776-4D04-A8AF-B001C92FFFF8}" destId="{C23F76D1-F4E9-497C-A992-65E10FCB063A}" srcOrd="1" destOrd="0" presId="urn:microsoft.com/office/officeart/2005/8/layout/vList3"/>
    <dgm:cxn modelId="{EDC975FA-DF57-455B-A25C-0CC2CCA20C48}" type="presParOf" srcId="{F828E461-FBF1-45F6-96D6-BD1AD77EACAD}" destId="{CBEE74F7-0409-41B0-8CA7-89D002415AF2}" srcOrd="3" destOrd="0" presId="urn:microsoft.com/office/officeart/2005/8/layout/vList3"/>
    <dgm:cxn modelId="{EF7416D2-300A-4E1B-8699-961F0591C926}" type="presParOf" srcId="{F828E461-FBF1-45F6-96D6-BD1AD77EACAD}" destId="{A603CA02-2CF9-4BFB-9A98-8BE29B8DDB40}" srcOrd="4" destOrd="0" presId="urn:microsoft.com/office/officeart/2005/8/layout/vList3"/>
    <dgm:cxn modelId="{0B268F60-508C-43ED-A8AF-6AADEE4F0CDF}" type="presParOf" srcId="{A603CA02-2CF9-4BFB-9A98-8BE29B8DDB40}" destId="{359FFDEF-A42A-41DF-A1E4-955E36923E2F}" srcOrd="0" destOrd="0" presId="urn:microsoft.com/office/officeart/2005/8/layout/vList3"/>
    <dgm:cxn modelId="{D93898B2-3FCD-4398-A0B2-4752AC000A29}" type="presParOf" srcId="{A603CA02-2CF9-4BFB-9A98-8BE29B8DDB40}" destId="{12855CAD-1034-4EDA-B2EC-5D58A3CC09E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6E5925-3341-47AC-AD61-9041604AC943}" type="doc">
      <dgm:prSet loTypeId="urn:microsoft.com/office/officeart/2005/8/layout/chevron1" loCatId="process" qsTypeId="urn:microsoft.com/office/officeart/2005/8/quickstyle/simple1" qsCatId="simple" csTypeId="urn:microsoft.com/office/officeart/2005/8/colors/accent1_2" csCatId="accent1" phldr="1"/>
      <dgm:spPr/>
    </dgm:pt>
    <dgm:pt modelId="{FA66D5A4-9389-4D6F-8413-3A6FD603C894}">
      <dgm:prSet phldrT="[Texto]"/>
      <dgm:spPr/>
      <dgm:t>
        <a:bodyPr/>
        <a:lstStyle/>
        <a:p>
          <a:r>
            <a:rPr lang="es-CL" dirty="0"/>
            <a:t>Análisis del problema</a:t>
          </a:r>
        </a:p>
      </dgm:t>
    </dgm:pt>
    <dgm:pt modelId="{AA2B15BF-9A9C-4FEF-A120-FEA94C8A43C0}" type="parTrans" cxnId="{B9EC44BA-9C39-4E57-B94C-724040C44146}">
      <dgm:prSet/>
      <dgm:spPr/>
      <dgm:t>
        <a:bodyPr/>
        <a:lstStyle/>
        <a:p>
          <a:endParaRPr lang="es-CL"/>
        </a:p>
      </dgm:t>
    </dgm:pt>
    <dgm:pt modelId="{CA107F59-E448-4D1A-9CF4-58B0937AFB9D}" type="sibTrans" cxnId="{B9EC44BA-9C39-4E57-B94C-724040C44146}">
      <dgm:prSet/>
      <dgm:spPr/>
      <dgm:t>
        <a:bodyPr/>
        <a:lstStyle/>
        <a:p>
          <a:endParaRPr lang="es-CL"/>
        </a:p>
      </dgm:t>
    </dgm:pt>
    <dgm:pt modelId="{3B723DF7-F9FB-4757-B880-7C21BC73DC09}">
      <dgm:prSet phldrT="[Texto]"/>
      <dgm:spPr/>
      <dgm:t>
        <a:bodyPr/>
        <a:lstStyle/>
        <a:p>
          <a:r>
            <a:rPr lang="es-CL" b="0" i="0" dirty="0"/>
            <a:t>Diseño de la solución</a:t>
          </a:r>
          <a:endParaRPr lang="es-CL" dirty="0"/>
        </a:p>
      </dgm:t>
    </dgm:pt>
    <dgm:pt modelId="{B14946BB-78C7-44FC-B66F-48448D24C565}" type="parTrans" cxnId="{C2B40050-FE7E-4F20-88C5-0CCA71C53836}">
      <dgm:prSet/>
      <dgm:spPr/>
      <dgm:t>
        <a:bodyPr/>
        <a:lstStyle/>
        <a:p>
          <a:endParaRPr lang="es-CL"/>
        </a:p>
      </dgm:t>
    </dgm:pt>
    <dgm:pt modelId="{7D5B22C6-D2BE-4E14-B707-23FD05A1D82F}" type="sibTrans" cxnId="{C2B40050-FE7E-4F20-88C5-0CCA71C53836}">
      <dgm:prSet/>
      <dgm:spPr/>
      <dgm:t>
        <a:bodyPr/>
        <a:lstStyle/>
        <a:p>
          <a:endParaRPr lang="es-CL"/>
        </a:p>
      </dgm:t>
    </dgm:pt>
    <dgm:pt modelId="{9EF93B0A-98AF-4C48-B3C2-440C9C72C18D}">
      <dgm:prSet phldrT="[Texto]"/>
      <dgm:spPr/>
      <dgm:t>
        <a:bodyPr/>
        <a:lstStyle/>
        <a:p>
          <a:r>
            <a:rPr lang="es-CL" dirty="0"/>
            <a:t>Codificación</a:t>
          </a:r>
        </a:p>
      </dgm:t>
    </dgm:pt>
    <dgm:pt modelId="{B716B0AA-1EE2-403E-AA60-0E80E69F6365}" type="parTrans" cxnId="{06B7C546-D8D6-4445-BE61-F53711EC8B7F}">
      <dgm:prSet/>
      <dgm:spPr/>
      <dgm:t>
        <a:bodyPr/>
        <a:lstStyle/>
        <a:p>
          <a:endParaRPr lang="es-CL"/>
        </a:p>
      </dgm:t>
    </dgm:pt>
    <dgm:pt modelId="{DE8B93A0-4987-420E-A45F-935984D3F9DB}" type="sibTrans" cxnId="{06B7C546-D8D6-4445-BE61-F53711EC8B7F}">
      <dgm:prSet/>
      <dgm:spPr/>
      <dgm:t>
        <a:bodyPr/>
        <a:lstStyle/>
        <a:p>
          <a:endParaRPr lang="es-CL"/>
        </a:p>
      </dgm:t>
    </dgm:pt>
    <dgm:pt modelId="{7AB4AA06-6169-4444-B9FB-172EC8AB3718}">
      <dgm:prSet phldrT="[Texto]"/>
      <dgm:spPr/>
      <dgm:t>
        <a:bodyPr/>
        <a:lstStyle/>
        <a:p>
          <a:r>
            <a:rPr lang="es-CL" dirty="0"/>
            <a:t>Pruebas</a:t>
          </a:r>
        </a:p>
      </dgm:t>
    </dgm:pt>
    <dgm:pt modelId="{7C0FA1B0-4CDC-455E-8854-8FB3A451E06A}" type="parTrans" cxnId="{591BDE93-E112-4EEF-8E83-27AD054D4E76}">
      <dgm:prSet/>
      <dgm:spPr/>
      <dgm:t>
        <a:bodyPr/>
        <a:lstStyle/>
        <a:p>
          <a:endParaRPr lang="es-CL"/>
        </a:p>
      </dgm:t>
    </dgm:pt>
    <dgm:pt modelId="{C73BF24C-647A-4F4D-90F4-8233B7EE19C3}" type="sibTrans" cxnId="{591BDE93-E112-4EEF-8E83-27AD054D4E76}">
      <dgm:prSet/>
      <dgm:spPr/>
      <dgm:t>
        <a:bodyPr/>
        <a:lstStyle/>
        <a:p>
          <a:endParaRPr lang="es-CL"/>
        </a:p>
      </dgm:t>
    </dgm:pt>
    <dgm:pt modelId="{6125B389-BF32-44BE-BA9C-CB7C478813D1}">
      <dgm:prSet phldrT="[Texto]"/>
      <dgm:spPr/>
      <dgm:t>
        <a:bodyPr/>
        <a:lstStyle/>
        <a:p>
          <a:r>
            <a:rPr lang="es-CL" dirty="0"/>
            <a:t>Mantenimiento</a:t>
          </a:r>
        </a:p>
      </dgm:t>
    </dgm:pt>
    <dgm:pt modelId="{843EB7AA-82D6-4BFB-A178-F07BC4C8A105}" type="parTrans" cxnId="{C1025E7D-4D48-4250-B092-62EF826D448D}">
      <dgm:prSet/>
      <dgm:spPr/>
      <dgm:t>
        <a:bodyPr/>
        <a:lstStyle/>
        <a:p>
          <a:endParaRPr lang="es-CL"/>
        </a:p>
      </dgm:t>
    </dgm:pt>
    <dgm:pt modelId="{D64B0B9B-D553-48FD-BCCC-CBDDB89DA293}" type="sibTrans" cxnId="{C1025E7D-4D48-4250-B092-62EF826D448D}">
      <dgm:prSet/>
      <dgm:spPr/>
      <dgm:t>
        <a:bodyPr/>
        <a:lstStyle/>
        <a:p>
          <a:endParaRPr lang="es-CL"/>
        </a:p>
      </dgm:t>
    </dgm:pt>
    <dgm:pt modelId="{EA4E5B51-63A9-4FE3-88EE-ECC561F035BE}" type="pres">
      <dgm:prSet presAssocID="{AD6E5925-3341-47AC-AD61-9041604AC943}" presName="Name0" presStyleCnt="0">
        <dgm:presLayoutVars>
          <dgm:dir/>
          <dgm:animLvl val="lvl"/>
          <dgm:resizeHandles val="exact"/>
        </dgm:presLayoutVars>
      </dgm:prSet>
      <dgm:spPr/>
    </dgm:pt>
    <dgm:pt modelId="{B6E17F46-9ACB-40CA-881C-FB933D33E3BD}" type="pres">
      <dgm:prSet presAssocID="{FA66D5A4-9389-4D6F-8413-3A6FD603C894}" presName="parTxOnly" presStyleLbl="node1" presStyleIdx="0" presStyleCnt="5">
        <dgm:presLayoutVars>
          <dgm:chMax val="0"/>
          <dgm:chPref val="0"/>
          <dgm:bulletEnabled val="1"/>
        </dgm:presLayoutVars>
      </dgm:prSet>
      <dgm:spPr/>
      <dgm:t>
        <a:bodyPr/>
        <a:lstStyle/>
        <a:p>
          <a:endParaRPr lang="es-ES"/>
        </a:p>
      </dgm:t>
    </dgm:pt>
    <dgm:pt modelId="{C3A905BA-B220-40A5-8D84-4CF37F9EE8BD}" type="pres">
      <dgm:prSet presAssocID="{CA107F59-E448-4D1A-9CF4-58B0937AFB9D}" presName="parTxOnlySpace" presStyleCnt="0"/>
      <dgm:spPr/>
    </dgm:pt>
    <dgm:pt modelId="{06805C91-328C-4097-BDAC-F46F9F32293A}" type="pres">
      <dgm:prSet presAssocID="{3B723DF7-F9FB-4757-B880-7C21BC73DC09}" presName="parTxOnly" presStyleLbl="node1" presStyleIdx="1" presStyleCnt="5">
        <dgm:presLayoutVars>
          <dgm:chMax val="0"/>
          <dgm:chPref val="0"/>
          <dgm:bulletEnabled val="1"/>
        </dgm:presLayoutVars>
      </dgm:prSet>
      <dgm:spPr/>
      <dgm:t>
        <a:bodyPr/>
        <a:lstStyle/>
        <a:p>
          <a:endParaRPr lang="es-ES"/>
        </a:p>
      </dgm:t>
    </dgm:pt>
    <dgm:pt modelId="{86D39A80-B962-406E-9565-D285AD8461D0}" type="pres">
      <dgm:prSet presAssocID="{7D5B22C6-D2BE-4E14-B707-23FD05A1D82F}" presName="parTxOnlySpace" presStyleCnt="0"/>
      <dgm:spPr/>
    </dgm:pt>
    <dgm:pt modelId="{7874B81B-40D3-4DB2-BB6F-28D46D60847E}" type="pres">
      <dgm:prSet presAssocID="{9EF93B0A-98AF-4C48-B3C2-440C9C72C18D}" presName="parTxOnly" presStyleLbl="node1" presStyleIdx="2" presStyleCnt="5">
        <dgm:presLayoutVars>
          <dgm:chMax val="0"/>
          <dgm:chPref val="0"/>
          <dgm:bulletEnabled val="1"/>
        </dgm:presLayoutVars>
      </dgm:prSet>
      <dgm:spPr/>
      <dgm:t>
        <a:bodyPr/>
        <a:lstStyle/>
        <a:p>
          <a:endParaRPr lang="es-ES"/>
        </a:p>
      </dgm:t>
    </dgm:pt>
    <dgm:pt modelId="{6D53CD8D-7C19-4EDA-8837-019F97261356}" type="pres">
      <dgm:prSet presAssocID="{DE8B93A0-4987-420E-A45F-935984D3F9DB}" presName="parTxOnlySpace" presStyleCnt="0"/>
      <dgm:spPr/>
    </dgm:pt>
    <dgm:pt modelId="{9908E224-F320-4523-A287-EA95938EC27D}" type="pres">
      <dgm:prSet presAssocID="{7AB4AA06-6169-4444-B9FB-172EC8AB3718}" presName="parTxOnly" presStyleLbl="node1" presStyleIdx="3" presStyleCnt="5">
        <dgm:presLayoutVars>
          <dgm:chMax val="0"/>
          <dgm:chPref val="0"/>
          <dgm:bulletEnabled val="1"/>
        </dgm:presLayoutVars>
      </dgm:prSet>
      <dgm:spPr/>
      <dgm:t>
        <a:bodyPr/>
        <a:lstStyle/>
        <a:p>
          <a:endParaRPr lang="es-ES"/>
        </a:p>
      </dgm:t>
    </dgm:pt>
    <dgm:pt modelId="{AB312522-1765-40FF-8DC6-1BAA6AC7A4D2}" type="pres">
      <dgm:prSet presAssocID="{C73BF24C-647A-4F4D-90F4-8233B7EE19C3}" presName="parTxOnlySpace" presStyleCnt="0"/>
      <dgm:spPr/>
    </dgm:pt>
    <dgm:pt modelId="{127AC616-1B77-4201-A554-263621CB1408}" type="pres">
      <dgm:prSet presAssocID="{6125B389-BF32-44BE-BA9C-CB7C478813D1}" presName="parTxOnly" presStyleLbl="node1" presStyleIdx="4" presStyleCnt="5">
        <dgm:presLayoutVars>
          <dgm:chMax val="0"/>
          <dgm:chPref val="0"/>
          <dgm:bulletEnabled val="1"/>
        </dgm:presLayoutVars>
      </dgm:prSet>
      <dgm:spPr/>
      <dgm:t>
        <a:bodyPr/>
        <a:lstStyle/>
        <a:p>
          <a:endParaRPr lang="es-ES"/>
        </a:p>
      </dgm:t>
    </dgm:pt>
  </dgm:ptLst>
  <dgm:cxnLst>
    <dgm:cxn modelId="{8CE40DB5-D5CA-4E09-A1E2-76A9B6D70864}" type="presOf" srcId="{FA66D5A4-9389-4D6F-8413-3A6FD603C894}" destId="{B6E17F46-9ACB-40CA-881C-FB933D33E3BD}" srcOrd="0" destOrd="0" presId="urn:microsoft.com/office/officeart/2005/8/layout/chevron1"/>
    <dgm:cxn modelId="{06B7C546-D8D6-4445-BE61-F53711EC8B7F}" srcId="{AD6E5925-3341-47AC-AD61-9041604AC943}" destId="{9EF93B0A-98AF-4C48-B3C2-440C9C72C18D}" srcOrd="2" destOrd="0" parTransId="{B716B0AA-1EE2-403E-AA60-0E80E69F6365}" sibTransId="{DE8B93A0-4987-420E-A45F-935984D3F9DB}"/>
    <dgm:cxn modelId="{B9EC44BA-9C39-4E57-B94C-724040C44146}" srcId="{AD6E5925-3341-47AC-AD61-9041604AC943}" destId="{FA66D5A4-9389-4D6F-8413-3A6FD603C894}" srcOrd="0" destOrd="0" parTransId="{AA2B15BF-9A9C-4FEF-A120-FEA94C8A43C0}" sibTransId="{CA107F59-E448-4D1A-9CF4-58B0937AFB9D}"/>
    <dgm:cxn modelId="{591BDE93-E112-4EEF-8E83-27AD054D4E76}" srcId="{AD6E5925-3341-47AC-AD61-9041604AC943}" destId="{7AB4AA06-6169-4444-B9FB-172EC8AB3718}" srcOrd="3" destOrd="0" parTransId="{7C0FA1B0-4CDC-455E-8854-8FB3A451E06A}" sibTransId="{C73BF24C-647A-4F4D-90F4-8233B7EE19C3}"/>
    <dgm:cxn modelId="{C2B40050-FE7E-4F20-88C5-0CCA71C53836}" srcId="{AD6E5925-3341-47AC-AD61-9041604AC943}" destId="{3B723DF7-F9FB-4757-B880-7C21BC73DC09}" srcOrd="1" destOrd="0" parTransId="{B14946BB-78C7-44FC-B66F-48448D24C565}" sibTransId="{7D5B22C6-D2BE-4E14-B707-23FD05A1D82F}"/>
    <dgm:cxn modelId="{F3057C6E-5811-4057-A52C-3B4C99DA2844}" type="presOf" srcId="{7AB4AA06-6169-4444-B9FB-172EC8AB3718}" destId="{9908E224-F320-4523-A287-EA95938EC27D}" srcOrd="0" destOrd="0" presId="urn:microsoft.com/office/officeart/2005/8/layout/chevron1"/>
    <dgm:cxn modelId="{B4739F1C-E09B-4CA6-ACE1-9FC7DC476754}" type="presOf" srcId="{6125B389-BF32-44BE-BA9C-CB7C478813D1}" destId="{127AC616-1B77-4201-A554-263621CB1408}" srcOrd="0" destOrd="0" presId="urn:microsoft.com/office/officeart/2005/8/layout/chevron1"/>
    <dgm:cxn modelId="{E5ADFFA9-3A11-4D19-A716-E69C1443E7D9}" type="presOf" srcId="{AD6E5925-3341-47AC-AD61-9041604AC943}" destId="{EA4E5B51-63A9-4FE3-88EE-ECC561F035BE}" srcOrd="0" destOrd="0" presId="urn:microsoft.com/office/officeart/2005/8/layout/chevron1"/>
    <dgm:cxn modelId="{ACB9404B-E541-4209-A853-18622EB7128B}" type="presOf" srcId="{3B723DF7-F9FB-4757-B880-7C21BC73DC09}" destId="{06805C91-328C-4097-BDAC-F46F9F32293A}" srcOrd="0" destOrd="0" presId="urn:microsoft.com/office/officeart/2005/8/layout/chevron1"/>
    <dgm:cxn modelId="{C1025E7D-4D48-4250-B092-62EF826D448D}" srcId="{AD6E5925-3341-47AC-AD61-9041604AC943}" destId="{6125B389-BF32-44BE-BA9C-CB7C478813D1}" srcOrd="4" destOrd="0" parTransId="{843EB7AA-82D6-4BFB-A178-F07BC4C8A105}" sibTransId="{D64B0B9B-D553-48FD-BCCC-CBDDB89DA293}"/>
    <dgm:cxn modelId="{7DBA0739-1242-429F-B7F5-677AF3D20CD7}" type="presOf" srcId="{9EF93B0A-98AF-4C48-B3C2-440C9C72C18D}" destId="{7874B81B-40D3-4DB2-BB6F-28D46D60847E}" srcOrd="0" destOrd="0" presId="urn:microsoft.com/office/officeart/2005/8/layout/chevron1"/>
    <dgm:cxn modelId="{5F33F601-FE71-49DE-B1BA-F64F7EC1314F}" type="presParOf" srcId="{EA4E5B51-63A9-4FE3-88EE-ECC561F035BE}" destId="{B6E17F46-9ACB-40CA-881C-FB933D33E3BD}" srcOrd="0" destOrd="0" presId="urn:microsoft.com/office/officeart/2005/8/layout/chevron1"/>
    <dgm:cxn modelId="{F28B0118-BDFE-4045-8948-A48EE940543E}" type="presParOf" srcId="{EA4E5B51-63A9-4FE3-88EE-ECC561F035BE}" destId="{C3A905BA-B220-40A5-8D84-4CF37F9EE8BD}" srcOrd="1" destOrd="0" presId="urn:microsoft.com/office/officeart/2005/8/layout/chevron1"/>
    <dgm:cxn modelId="{DC686042-3EA4-42E6-9193-B47B3815C9D4}" type="presParOf" srcId="{EA4E5B51-63A9-4FE3-88EE-ECC561F035BE}" destId="{06805C91-328C-4097-BDAC-F46F9F32293A}" srcOrd="2" destOrd="0" presId="urn:microsoft.com/office/officeart/2005/8/layout/chevron1"/>
    <dgm:cxn modelId="{0128FA9F-374A-473C-8DEF-8F2914CD4321}" type="presParOf" srcId="{EA4E5B51-63A9-4FE3-88EE-ECC561F035BE}" destId="{86D39A80-B962-406E-9565-D285AD8461D0}" srcOrd="3" destOrd="0" presId="urn:microsoft.com/office/officeart/2005/8/layout/chevron1"/>
    <dgm:cxn modelId="{914A2B18-544D-47DB-87C6-C4472BE709DF}" type="presParOf" srcId="{EA4E5B51-63A9-4FE3-88EE-ECC561F035BE}" destId="{7874B81B-40D3-4DB2-BB6F-28D46D60847E}" srcOrd="4" destOrd="0" presId="urn:microsoft.com/office/officeart/2005/8/layout/chevron1"/>
    <dgm:cxn modelId="{7A6B6AD1-3B58-457D-98F2-CA65F15B9ADE}" type="presParOf" srcId="{EA4E5B51-63A9-4FE3-88EE-ECC561F035BE}" destId="{6D53CD8D-7C19-4EDA-8837-019F97261356}" srcOrd="5" destOrd="0" presId="urn:microsoft.com/office/officeart/2005/8/layout/chevron1"/>
    <dgm:cxn modelId="{ABF1E160-E169-4297-94C5-DA76020E2362}" type="presParOf" srcId="{EA4E5B51-63A9-4FE3-88EE-ECC561F035BE}" destId="{9908E224-F320-4523-A287-EA95938EC27D}" srcOrd="6" destOrd="0" presId="urn:microsoft.com/office/officeart/2005/8/layout/chevron1"/>
    <dgm:cxn modelId="{3F2E0257-78DE-4607-BE57-4BD3B01D4E2B}" type="presParOf" srcId="{EA4E5B51-63A9-4FE3-88EE-ECC561F035BE}" destId="{AB312522-1765-40FF-8DC6-1BAA6AC7A4D2}" srcOrd="7" destOrd="0" presId="urn:microsoft.com/office/officeart/2005/8/layout/chevron1"/>
    <dgm:cxn modelId="{92AE9CF1-9EA6-488A-AE4C-01BB5B52C882}" type="presParOf" srcId="{EA4E5B51-63A9-4FE3-88EE-ECC561F035BE}" destId="{127AC616-1B77-4201-A554-263621CB140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6E5925-3341-47AC-AD61-9041604AC943}" type="doc">
      <dgm:prSet loTypeId="urn:microsoft.com/office/officeart/2005/8/layout/vList3" loCatId="list" qsTypeId="urn:microsoft.com/office/officeart/2005/8/quickstyle/simple1" qsCatId="simple" csTypeId="urn:microsoft.com/office/officeart/2005/8/colors/accent1_2" csCatId="accent1" phldr="1"/>
      <dgm:spPr/>
    </dgm:pt>
    <dgm:pt modelId="{FA66D5A4-9389-4D6F-8413-3A6FD603C894}">
      <dgm:prSet phldrT="[Texto]" custT="1"/>
      <dgm:spPr/>
      <dgm:t>
        <a:bodyPr/>
        <a:lstStyle/>
        <a:p>
          <a:r>
            <a:rPr lang="es-CL" sz="2800" dirty="0"/>
            <a:t>Análisis del problema</a:t>
          </a:r>
        </a:p>
      </dgm:t>
    </dgm:pt>
    <dgm:pt modelId="{AA2B15BF-9A9C-4FEF-A120-FEA94C8A43C0}" type="parTrans" cxnId="{B9EC44BA-9C39-4E57-B94C-724040C44146}">
      <dgm:prSet/>
      <dgm:spPr/>
      <dgm:t>
        <a:bodyPr/>
        <a:lstStyle/>
        <a:p>
          <a:endParaRPr lang="es-CL"/>
        </a:p>
      </dgm:t>
    </dgm:pt>
    <dgm:pt modelId="{CA107F59-E448-4D1A-9CF4-58B0937AFB9D}" type="sibTrans" cxnId="{B9EC44BA-9C39-4E57-B94C-724040C44146}">
      <dgm:prSet/>
      <dgm:spPr/>
      <dgm:t>
        <a:bodyPr/>
        <a:lstStyle/>
        <a:p>
          <a:endParaRPr lang="es-CL"/>
        </a:p>
      </dgm:t>
    </dgm:pt>
    <dgm:pt modelId="{6125B389-BF32-44BE-BA9C-CB7C478813D1}">
      <dgm:prSet phldrT="[Texto]" custT="1"/>
      <dgm:spPr/>
      <dgm:t>
        <a:bodyPr/>
        <a:lstStyle/>
        <a:p>
          <a:r>
            <a:rPr lang="es-CL" sz="2400" dirty="0"/>
            <a:t>Aquí debemos entender el problema, es frecuente que algunos programadores pasen muy rápido por esta etapa sin entender bien lo que se pide.</a:t>
          </a:r>
        </a:p>
      </dgm:t>
    </dgm:pt>
    <dgm:pt modelId="{843EB7AA-82D6-4BFB-A178-F07BC4C8A105}" type="parTrans" cxnId="{C1025E7D-4D48-4250-B092-62EF826D448D}">
      <dgm:prSet/>
      <dgm:spPr/>
      <dgm:t>
        <a:bodyPr/>
        <a:lstStyle/>
        <a:p>
          <a:endParaRPr lang="es-CL"/>
        </a:p>
      </dgm:t>
    </dgm:pt>
    <dgm:pt modelId="{D64B0B9B-D553-48FD-BCCC-CBDDB89DA293}" type="sibTrans" cxnId="{C1025E7D-4D48-4250-B092-62EF826D448D}">
      <dgm:prSet/>
      <dgm:spPr/>
      <dgm:t>
        <a:bodyPr/>
        <a:lstStyle/>
        <a:p>
          <a:endParaRPr lang="es-CL"/>
        </a:p>
      </dgm:t>
    </dgm:pt>
    <dgm:pt modelId="{39E1DEC3-DC5A-4567-8766-660F3DBF11AE}">
      <dgm:prSet phldrT="[Texto]" custT="1"/>
      <dgm:spPr/>
      <dgm:t>
        <a:bodyPr/>
        <a:lstStyle/>
        <a:p>
          <a:r>
            <a:rPr lang="es-CL" sz="2800" b="0" i="0" dirty="0"/>
            <a:t>Diseño de la solución</a:t>
          </a:r>
          <a:endParaRPr lang="es-CL" sz="2800" dirty="0"/>
        </a:p>
      </dgm:t>
    </dgm:pt>
    <dgm:pt modelId="{18719081-FFD3-4057-B077-EEDAEC1C9211}" type="parTrans" cxnId="{19876D2C-E41B-48B5-9997-3BEE4E658D6A}">
      <dgm:prSet/>
      <dgm:spPr/>
      <dgm:t>
        <a:bodyPr/>
        <a:lstStyle/>
        <a:p>
          <a:endParaRPr lang="es-CL"/>
        </a:p>
      </dgm:t>
    </dgm:pt>
    <dgm:pt modelId="{EB71FED3-1422-4F62-B9B6-2A04F3366C91}" type="sibTrans" cxnId="{19876D2C-E41B-48B5-9997-3BEE4E658D6A}">
      <dgm:prSet/>
      <dgm:spPr/>
      <dgm:t>
        <a:bodyPr/>
        <a:lstStyle/>
        <a:p>
          <a:endParaRPr lang="es-CL"/>
        </a:p>
      </dgm:t>
    </dgm:pt>
    <dgm:pt modelId="{5A7C93C8-ECC3-4153-8AF8-F6A3080FBEF6}">
      <dgm:prSet phldrT="[Texto]" custT="1"/>
      <dgm:spPr/>
      <dgm:t>
        <a:bodyPr/>
        <a:lstStyle/>
        <a:p>
          <a:r>
            <a:rPr lang="es-CL" sz="2800" dirty="0"/>
            <a:t>Codificación</a:t>
          </a:r>
        </a:p>
      </dgm:t>
    </dgm:pt>
    <dgm:pt modelId="{4E332BA0-AFE9-444D-86C1-F60017AF8094}" type="parTrans" cxnId="{D4BA5DFF-43D1-4344-807F-A97B45121C64}">
      <dgm:prSet/>
      <dgm:spPr/>
      <dgm:t>
        <a:bodyPr/>
        <a:lstStyle/>
        <a:p>
          <a:endParaRPr lang="es-CL"/>
        </a:p>
      </dgm:t>
    </dgm:pt>
    <dgm:pt modelId="{146B5CA8-985A-47AC-9E58-3A6067E24AFC}" type="sibTrans" cxnId="{D4BA5DFF-43D1-4344-807F-A97B45121C64}">
      <dgm:prSet/>
      <dgm:spPr/>
      <dgm:t>
        <a:bodyPr/>
        <a:lstStyle/>
        <a:p>
          <a:endParaRPr lang="es-CL"/>
        </a:p>
      </dgm:t>
    </dgm:pt>
    <dgm:pt modelId="{B46B8A95-64E6-423E-BA5C-2AAD3A84C791}">
      <dgm:prSet phldrT="[Texto]" custT="1"/>
      <dgm:spPr/>
      <dgm:t>
        <a:bodyPr/>
        <a:lstStyle/>
        <a:p>
          <a:r>
            <a:rPr lang="es-CL" sz="2400" dirty="0"/>
            <a:t>Esta es una etapa creativa en la que se busca construir una solución basada en algoritmo para cubrir la lógica, el diseño de la estructura de datos, las clases que generaran a los objetos de la solución e incluso las interfaces con las que el usuario va a interactuar, todo esto pensando en el desarrollo del código de la siguiente etapa.</a:t>
          </a:r>
        </a:p>
      </dgm:t>
    </dgm:pt>
    <dgm:pt modelId="{584261DE-FA20-422B-B124-A454E2E49FBC}" type="parTrans" cxnId="{FD672423-766E-46FE-861D-20E71D502608}">
      <dgm:prSet/>
      <dgm:spPr/>
      <dgm:t>
        <a:bodyPr/>
        <a:lstStyle/>
        <a:p>
          <a:endParaRPr lang="es-CL"/>
        </a:p>
      </dgm:t>
    </dgm:pt>
    <dgm:pt modelId="{ADEA3D66-6125-472F-B3D1-6C1E20913242}" type="sibTrans" cxnId="{FD672423-766E-46FE-861D-20E71D502608}">
      <dgm:prSet/>
      <dgm:spPr/>
      <dgm:t>
        <a:bodyPr/>
        <a:lstStyle/>
        <a:p>
          <a:endParaRPr lang="es-CL"/>
        </a:p>
      </dgm:t>
    </dgm:pt>
    <dgm:pt modelId="{7D8910D6-2149-43CE-A34B-7F12F2EC9515}">
      <dgm:prSet phldrT="[Texto]" custT="1"/>
      <dgm:spPr/>
      <dgm:t>
        <a:bodyPr/>
        <a:lstStyle/>
        <a:p>
          <a:r>
            <a:rPr lang="es-CL" sz="2400" dirty="0"/>
            <a:t>Ahora debemos codificar la solución, en la etapa anterior pudimos definir la solución, por tanto, es momento de iniciar la construcción del código que entregara funcionalidad a nuestro diseño a través de </a:t>
          </a:r>
          <a:r>
            <a:rPr lang="es-MX" sz="2400" dirty="0"/>
            <a:t>rutinas, funciones, scripts, procedimientos y reglas del</a:t>
          </a:r>
          <a:r>
            <a:rPr lang="es-CL" sz="2400" dirty="0"/>
            <a:t> lenguaje de programación que estemos utilizando</a:t>
          </a:r>
          <a:r>
            <a:rPr lang="es-MX" sz="2400" dirty="0"/>
            <a:t>.</a:t>
          </a:r>
          <a:endParaRPr lang="es-CL" sz="2400" dirty="0"/>
        </a:p>
      </dgm:t>
    </dgm:pt>
    <dgm:pt modelId="{82127680-D2FB-4D6B-A074-557ACC8C1BE9}" type="parTrans" cxnId="{AB3A6973-46F9-4959-9099-C477F85544DC}">
      <dgm:prSet/>
      <dgm:spPr/>
      <dgm:t>
        <a:bodyPr/>
        <a:lstStyle/>
        <a:p>
          <a:endParaRPr lang="es-CL"/>
        </a:p>
      </dgm:t>
    </dgm:pt>
    <dgm:pt modelId="{00010FC1-C6BB-4BC0-B681-B6DE0EF71E82}" type="sibTrans" cxnId="{AB3A6973-46F9-4959-9099-C477F85544DC}">
      <dgm:prSet/>
      <dgm:spPr/>
      <dgm:t>
        <a:bodyPr/>
        <a:lstStyle/>
        <a:p>
          <a:endParaRPr lang="es-CL"/>
        </a:p>
      </dgm:t>
    </dgm:pt>
    <dgm:pt modelId="{F828E461-FBF1-45F6-96D6-BD1AD77EACAD}" type="pres">
      <dgm:prSet presAssocID="{AD6E5925-3341-47AC-AD61-9041604AC943}" presName="linearFlow" presStyleCnt="0">
        <dgm:presLayoutVars>
          <dgm:dir/>
          <dgm:resizeHandles val="exact"/>
        </dgm:presLayoutVars>
      </dgm:prSet>
      <dgm:spPr/>
    </dgm:pt>
    <dgm:pt modelId="{B9F93078-A2A1-4F23-BC1E-76F27CE7F916}" type="pres">
      <dgm:prSet presAssocID="{FA66D5A4-9389-4D6F-8413-3A6FD603C894}" presName="composite" presStyleCnt="0"/>
      <dgm:spPr/>
    </dgm:pt>
    <dgm:pt modelId="{AB5ABFEE-5368-4C3B-ADBE-51DE5EA7E002}" type="pres">
      <dgm:prSet presAssocID="{FA66D5A4-9389-4D6F-8413-3A6FD603C894}" presName="imgShp" presStyleLbl="fgImgPlace1" presStyleIdx="0" presStyleCnt="3" custLinFactNeighborX="25823" custLinFactNeighborY="-43"/>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Investigación con relleno sólido"/>
        </a:ext>
      </dgm:extLst>
    </dgm:pt>
    <dgm:pt modelId="{E22ACB44-AF98-4C3F-BFB2-5D59B55FF4A0}" type="pres">
      <dgm:prSet presAssocID="{FA66D5A4-9389-4D6F-8413-3A6FD603C894}" presName="txShp" presStyleLbl="node1" presStyleIdx="0" presStyleCnt="3" custScaleX="114190" custLinFactNeighborX="17968">
        <dgm:presLayoutVars>
          <dgm:bulletEnabled val="1"/>
        </dgm:presLayoutVars>
      </dgm:prSet>
      <dgm:spPr/>
      <dgm:t>
        <a:bodyPr/>
        <a:lstStyle/>
        <a:p>
          <a:endParaRPr lang="es-ES"/>
        </a:p>
      </dgm:t>
    </dgm:pt>
    <dgm:pt modelId="{1665A029-C59B-4857-9221-DDCA3AC1384B}" type="pres">
      <dgm:prSet presAssocID="{CA107F59-E448-4D1A-9CF4-58B0937AFB9D}" presName="spacing" presStyleCnt="0"/>
      <dgm:spPr/>
    </dgm:pt>
    <dgm:pt modelId="{5EC87A7A-2776-4D04-A8AF-B001C92FFFF8}" type="pres">
      <dgm:prSet presAssocID="{39E1DEC3-DC5A-4567-8766-660F3DBF11AE}" presName="composite" presStyleCnt="0"/>
      <dgm:spPr/>
    </dgm:pt>
    <dgm:pt modelId="{5A190BBD-B5A8-46FD-99CF-2436EE6FDC61}" type="pres">
      <dgm:prSet presAssocID="{39E1DEC3-DC5A-4567-8766-660F3DBF11AE}" presName="imgShp" presStyleLbl="fgImgPlace1" presStyleIdx="1" presStyleCnt="3" custLinFactNeighborX="258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Diagrama de flujo contorno"/>
        </a:ext>
      </dgm:extLst>
    </dgm:pt>
    <dgm:pt modelId="{C23F76D1-F4E9-497C-A992-65E10FCB063A}" type="pres">
      <dgm:prSet presAssocID="{39E1DEC3-DC5A-4567-8766-660F3DBF11AE}" presName="txShp" presStyleLbl="node1" presStyleIdx="1" presStyleCnt="3" custScaleX="114190" custLinFactNeighborX="17968">
        <dgm:presLayoutVars>
          <dgm:bulletEnabled val="1"/>
        </dgm:presLayoutVars>
      </dgm:prSet>
      <dgm:spPr/>
      <dgm:t>
        <a:bodyPr/>
        <a:lstStyle/>
        <a:p>
          <a:endParaRPr lang="es-ES"/>
        </a:p>
      </dgm:t>
    </dgm:pt>
    <dgm:pt modelId="{CBEE74F7-0409-41B0-8CA7-89D002415AF2}" type="pres">
      <dgm:prSet presAssocID="{EB71FED3-1422-4F62-B9B6-2A04F3366C91}" presName="spacing" presStyleCnt="0"/>
      <dgm:spPr/>
    </dgm:pt>
    <dgm:pt modelId="{A603CA02-2CF9-4BFB-9A98-8BE29B8DDB40}" type="pres">
      <dgm:prSet presAssocID="{5A7C93C8-ECC3-4153-8AF8-F6A3080FBEF6}" presName="composite" presStyleCnt="0"/>
      <dgm:spPr/>
    </dgm:pt>
    <dgm:pt modelId="{359FFDEF-A42A-41DF-A1E4-955E36923E2F}" type="pres">
      <dgm:prSet presAssocID="{5A7C93C8-ECC3-4153-8AF8-F6A3080FBEF6}" presName="imgShp" presStyleLbl="fgImgPlace1" presStyleIdx="2" presStyleCnt="3" custLinFactNeighborX="25823" custLinFactNeighborY="4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dgm:spPr>
      <dgm:extLst>
        <a:ext uri="{E40237B7-FDA0-4F09-8148-C483321AD2D9}">
          <dgm14:cNvPr xmlns:dgm14="http://schemas.microsoft.com/office/drawing/2010/diagram" id="0" name="" descr="Diseño web con relleno sólido"/>
        </a:ext>
      </dgm:extLst>
    </dgm:pt>
    <dgm:pt modelId="{12855CAD-1034-4EDA-B2EC-5D58A3CC09EC}" type="pres">
      <dgm:prSet presAssocID="{5A7C93C8-ECC3-4153-8AF8-F6A3080FBEF6}" presName="txShp" presStyleLbl="node1" presStyleIdx="2" presStyleCnt="3" custScaleX="114190" custLinFactNeighborX="17968">
        <dgm:presLayoutVars>
          <dgm:bulletEnabled val="1"/>
        </dgm:presLayoutVars>
      </dgm:prSet>
      <dgm:spPr/>
      <dgm:t>
        <a:bodyPr/>
        <a:lstStyle/>
        <a:p>
          <a:endParaRPr lang="es-ES"/>
        </a:p>
      </dgm:t>
    </dgm:pt>
  </dgm:ptLst>
  <dgm:cxnLst>
    <dgm:cxn modelId="{048D5876-3396-45DD-B87F-766BB0C9888E}" type="presOf" srcId="{39E1DEC3-DC5A-4567-8766-660F3DBF11AE}" destId="{C23F76D1-F4E9-497C-A992-65E10FCB063A}" srcOrd="0" destOrd="0" presId="urn:microsoft.com/office/officeart/2005/8/layout/vList3"/>
    <dgm:cxn modelId="{1F0A4F42-874C-43AF-9769-D50A78D7D8EF}" type="presOf" srcId="{B46B8A95-64E6-423E-BA5C-2AAD3A84C791}" destId="{C23F76D1-F4E9-497C-A992-65E10FCB063A}" srcOrd="0" destOrd="1" presId="urn:microsoft.com/office/officeart/2005/8/layout/vList3"/>
    <dgm:cxn modelId="{82EEB03B-6ED9-4D74-910B-44669A0C4BFC}" type="presOf" srcId="{5A7C93C8-ECC3-4153-8AF8-F6A3080FBEF6}" destId="{12855CAD-1034-4EDA-B2EC-5D58A3CC09EC}" srcOrd="0" destOrd="0" presId="urn:microsoft.com/office/officeart/2005/8/layout/vList3"/>
    <dgm:cxn modelId="{AB3A6973-46F9-4959-9099-C477F85544DC}" srcId="{5A7C93C8-ECC3-4153-8AF8-F6A3080FBEF6}" destId="{7D8910D6-2149-43CE-A34B-7F12F2EC9515}" srcOrd="0" destOrd="0" parTransId="{82127680-D2FB-4D6B-A074-557ACC8C1BE9}" sibTransId="{00010FC1-C6BB-4BC0-B681-B6DE0EF71E82}"/>
    <dgm:cxn modelId="{0DFDCE26-5447-41B9-AC50-E8BE616C46A3}" type="presOf" srcId="{FA66D5A4-9389-4D6F-8413-3A6FD603C894}" destId="{E22ACB44-AF98-4C3F-BFB2-5D59B55FF4A0}" srcOrd="0" destOrd="0" presId="urn:microsoft.com/office/officeart/2005/8/layout/vList3"/>
    <dgm:cxn modelId="{C32194ED-89BA-4519-895A-EE64DB902ECA}" type="presOf" srcId="{7D8910D6-2149-43CE-A34B-7F12F2EC9515}" destId="{12855CAD-1034-4EDA-B2EC-5D58A3CC09EC}" srcOrd="0" destOrd="1" presId="urn:microsoft.com/office/officeart/2005/8/layout/vList3"/>
    <dgm:cxn modelId="{2C89CD68-55A7-491B-A55A-CAE16DEB87F2}" type="presOf" srcId="{AD6E5925-3341-47AC-AD61-9041604AC943}" destId="{F828E461-FBF1-45F6-96D6-BD1AD77EACAD}" srcOrd="0" destOrd="0" presId="urn:microsoft.com/office/officeart/2005/8/layout/vList3"/>
    <dgm:cxn modelId="{D4BA5DFF-43D1-4344-807F-A97B45121C64}" srcId="{AD6E5925-3341-47AC-AD61-9041604AC943}" destId="{5A7C93C8-ECC3-4153-8AF8-F6A3080FBEF6}" srcOrd="2" destOrd="0" parTransId="{4E332BA0-AFE9-444D-86C1-F60017AF8094}" sibTransId="{146B5CA8-985A-47AC-9E58-3A6067E24AFC}"/>
    <dgm:cxn modelId="{FD672423-766E-46FE-861D-20E71D502608}" srcId="{39E1DEC3-DC5A-4567-8766-660F3DBF11AE}" destId="{B46B8A95-64E6-423E-BA5C-2AAD3A84C791}" srcOrd="0" destOrd="0" parTransId="{584261DE-FA20-422B-B124-A454E2E49FBC}" sibTransId="{ADEA3D66-6125-472F-B3D1-6C1E20913242}"/>
    <dgm:cxn modelId="{B9EC44BA-9C39-4E57-B94C-724040C44146}" srcId="{AD6E5925-3341-47AC-AD61-9041604AC943}" destId="{FA66D5A4-9389-4D6F-8413-3A6FD603C894}" srcOrd="0" destOrd="0" parTransId="{AA2B15BF-9A9C-4FEF-A120-FEA94C8A43C0}" sibTransId="{CA107F59-E448-4D1A-9CF4-58B0937AFB9D}"/>
    <dgm:cxn modelId="{C1025E7D-4D48-4250-B092-62EF826D448D}" srcId="{FA66D5A4-9389-4D6F-8413-3A6FD603C894}" destId="{6125B389-BF32-44BE-BA9C-CB7C478813D1}" srcOrd="0" destOrd="0" parTransId="{843EB7AA-82D6-4BFB-A178-F07BC4C8A105}" sibTransId="{D64B0B9B-D553-48FD-BCCC-CBDDB89DA293}"/>
    <dgm:cxn modelId="{19876D2C-E41B-48B5-9997-3BEE4E658D6A}" srcId="{AD6E5925-3341-47AC-AD61-9041604AC943}" destId="{39E1DEC3-DC5A-4567-8766-660F3DBF11AE}" srcOrd="1" destOrd="0" parTransId="{18719081-FFD3-4057-B077-EEDAEC1C9211}" sibTransId="{EB71FED3-1422-4F62-B9B6-2A04F3366C91}"/>
    <dgm:cxn modelId="{33D48D35-9A0D-478C-9C50-A25FE51767C8}" type="presOf" srcId="{6125B389-BF32-44BE-BA9C-CB7C478813D1}" destId="{E22ACB44-AF98-4C3F-BFB2-5D59B55FF4A0}" srcOrd="0" destOrd="1" presId="urn:microsoft.com/office/officeart/2005/8/layout/vList3"/>
    <dgm:cxn modelId="{34F7873B-6D20-4522-AFFB-4E7F9CE910F6}" type="presParOf" srcId="{F828E461-FBF1-45F6-96D6-BD1AD77EACAD}" destId="{B9F93078-A2A1-4F23-BC1E-76F27CE7F916}" srcOrd="0" destOrd="0" presId="urn:microsoft.com/office/officeart/2005/8/layout/vList3"/>
    <dgm:cxn modelId="{E915ACE1-7439-4611-B120-96560AC1297A}" type="presParOf" srcId="{B9F93078-A2A1-4F23-BC1E-76F27CE7F916}" destId="{AB5ABFEE-5368-4C3B-ADBE-51DE5EA7E002}" srcOrd="0" destOrd="0" presId="urn:microsoft.com/office/officeart/2005/8/layout/vList3"/>
    <dgm:cxn modelId="{BDDB1C16-7EDC-4BE8-AFB1-8DEBEB4B1E57}" type="presParOf" srcId="{B9F93078-A2A1-4F23-BC1E-76F27CE7F916}" destId="{E22ACB44-AF98-4C3F-BFB2-5D59B55FF4A0}" srcOrd="1" destOrd="0" presId="urn:microsoft.com/office/officeart/2005/8/layout/vList3"/>
    <dgm:cxn modelId="{E627960C-78B4-4D02-A957-B6AB7536EE23}" type="presParOf" srcId="{F828E461-FBF1-45F6-96D6-BD1AD77EACAD}" destId="{1665A029-C59B-4857-9221-DDCA3AC1384B}" srcOrd="1" destOrd="0" presId="urn:microsoft.com/office/officeart/2005/8/layout/vList3"/>
    <dgm:cxn modelId="{8863FF94-0613-4061-A588-23F6EA9D90AD}" type="presParOf" srcId="{F828E461-FBF1-45F6-96D6-BD1AD77EACAD}" destId="{5EC87A7A-2776-4D04-A8AF-B001C92FFFF8}" srcOrd="2" destOrd="0" presId="urn:microsoft.com/office/officeart/2005/8/layout/vList3"/>
    <dgm:cxn modelId="{627CEF7F-DB06-49C7-A34D-988A2B5E6672}" type="presParOf" srcId="{5EC87A7A-2776-4D04-A8AF-B001C92FFFF8}" destId="{5A190BBD-B5A8-46FD-99CF-2436EE6FDC61}" srcOrd="0" destOrd="0" presId="urn:microsoft.com/office/officeart/2005/8/layout/vList3"/>
    <dgm:cxn modelId="{86F971CA-8537-4BA9-A193-3C1CD5DA75F2}" type="presParOf" srcId="{5EC87A7A-2776-4D04-A8AF-B001C92FFFF8}" destId="{C23F76D1-F4E9-497C-A992-65E10FCB063A}" srcOrd="1" destOrd="0" presId="urn:microsoft.com/office/officeart/2005/8/layout/vList3"/>
    <dgm:cxn modelId="{EDC975FA-DF57-455B-A25C-0CC2CCA20C48}" type="presParOf" srcId="{F828E461-FBF1-45F6-96D6-BD1AD77EACAD}" destId="{CBEE74F7-0409-41B0-8CA7-89D002415AF2}" srcOrd="3" destOrd="0" presId="urn:microsoft.com/office/officeart/2005/8/layout/vList3"/>
    <dgm:cxn modelId="{EF7416D2-300A-4E1B-8699-961F0591C926}" type="presParOf" srcId="{F828E461-FBF1-45F6-96D6-BD1AD77EACAD}" destId="{A603CA02-2CF9-4BFB-9A98-8BE29B8DDB40}" srcOrd="4" destOrd="0" presId="urn:microsoft.com/office/officeart/2005/8/layout/vList3"/>
    <dgm:cxn modelId="{0B268F60-508C-43ED-A8AF-6AADEE4F0CDF}" type="presParOf" srcId="{A603CA02-2CF9-4BFB-9A98-8BE29B8DDB40}" destId="{359FFDEF-A42A-41DF-A1E4-955E36923E2F}" srcOrd="0" destOrd="0" presId="urn:microsoft.com/office/officeart/2005/8/layout/vList3"/>
    <dgm:cxn modelId="{D93898B2-3FCD-4398-A0B2-4752AC000A29}" type="presParOf" srcId="{A603CA02-2CF9-4BFB-9A98-8BE29B8DDB40}" destId="{12855CAD-1034-4EDA-B2EC-5D58A3CC09E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D6E5925-3341-47AC-AD61-9041604AC943}" type="doc">
      <dgm:prSet loTypeId="urn:microsoft.com/office/officeart/2005/8/layout/vList3" loCatId="list" qsTypeId="urn:microsoft.com/office/officeart/2005/8/quickstyle/simple1" qsCatId="simple" csTypeId="urn:microsoft.com/office/officeart/2005/8/colors/accent1_2" csCatId="accent1" phldr="1"/>
      <dgm:spPr/>
    </dgm:pt>
    <dgm:pt modelId="{FA66D5A4-9389-4D6F-8413-3A6FD603C894}">
      <dgm:prSet phldrT="[Texto]" custT="1"/>
      <dgm:spPr/>
      <dgm:t>
        <a:bodyPr/>
        <a:lstStyle/>
        <a:p>
          <a:r>
            <a:rPr lang="es-CL" sz="2800" dirty="0"/>
            <a:t>Pruebas</a:t>
          </a:r>
        </a:p>
      </dgm:t>
    </dgm:pt>
    <dgm:pt modelId="{AA2B15BF-9A9C-4FEF-A120-FEA94C8A43C0}" type="parTrans" cxnId="{B9EC44BA-9C39-4E57-B94C-724040C44146}">
      <dgm:prSet/>
      <dgm:spPr/>
      <dgm:t>
        <a:bodyPr/>
        <a:lstStyle/>
        <a:p>
          <a:endParaRPr lang="es-CL"/>
        </a:p>
      </dgm:t>
    </dgm:pt>
    <dgm:pt modelId="{CA107F59-E448-4D1A-9CF4-58B0937AFB9D}" type="sibTrans" cxnId="{B9EC44BA-9C39-4E57-B94C-724040C44146}">
      <dgm:prSet/>
      <dgm:spPr/>
      <dgm:t>
        <a:bodyPr/>
        <a:lstStyle/>
        <a:p>
          <a:endParaRPr lang="es-CL"/>
        </a:p>
      </dgm:t>
    </dgm:pt>
    <dgm:pt modelId="{7E298A06-3052-4D73-A51F-281EE9A95EEC}">
      <dgm:prSet phldrT="[Texto]" custT="1"/>
      <dgm:spPr/>
      <dgm:t>
        <a:bodyPr/>
        <a:lstStyle/>
        <a:p>
          <a:r>
            <a:rPr lang="es-MX" sz="2400" dirty="0"/>
            <a:t>Después de la codificación, se lleva a cabo una prueba exhaustiva del programa. Se prueban diferentes casos de prueba para asegurarse de que la solución funcione correctamente en diferentes situaciones. Esto incluye casos de prueba positivos, donde se esperan resultados correctos, y casos de prueba negativos, donde se esperan resultados incorrectos o errores</a:t>
          </a:r>
          <a:r>
            <a:rPr lang="es-CL" sz="2400" dirty="0"/>
            <a:t>.</a:t>
          </a:r>
        </a:p>
      </dgm:t>
    </dgm:pt>
    <dgm:pt modelId="{ECCBDB05-4F92-4E6A-ADB6-6F4BC58375F5}" type="parTrans" cxnId="{CE7A212E-7004-411C-BA4A-E2AA93D4B925}">
      <dgm:prSet/>
      <dgm:spPr/>
      <dgm:t>
        <a:bodyPr/>
        <a:lstStyle/>
        <a:p>
          <a:endParaRPr lang="es-CL"/>
        </a:p>
      </dgm:t>
    </dgm:pt>
    <dgm:pt modelId="{8774DD78-6960-477C-B401-F1F047D2FB73}" type="sibTrans" cxnId="{CE7A212E-7004-411C-BA4A-E2AA93D4B925}">
      <dgm:prSet/>
      <dgm:spPr/>
      <dgm:t>
        <a:bodyPr/>
        <a:lstStyle/>
        <a:p>
          <a:endParaRPr lang="es-CL"/>
        </a:p>
      </dgm:t>
    </dgm:pt>
    <dgm:pt modelId="{6689AF1D-12A7-4125-8AA0-829202B42284}">
      <dgm:prSet phldrT="[Texto]" custT="1"/>
      <dgm:spPr/>
      <dgm:t>
        <a:bodyPr/>
        <a:lstStyle/>
        <a:p>
          <a:r>
            <a:rPr lang="es-CL" sz="2800" dirty="0"/>
            <a:t>Mantenimiento</a:t>
          </a:r>
        </a:p>
      </dgm:t>
    </dgm:pt>
    <dgm:pt modelId="{13759551-53F4-4DA6-B74E-8A49BF4FFA84}" type="parTrans" cxnId="{1FCFDC69-FD94-4325-8F79-71C88860DA79}">
      <dgm:prSet/>
      <dgm:spPr/>
      <dgm:t>
        <a:bodyPr/>
        <a:lstStyle/>
        <a:p>
          <a:endParaRPr lang="es-CL"/>
        </a:p>
      </dgm:t>
    </dgm:pt>
    <dgm:pt modelId="{47104F37-B314-403E-999E-90EE196B814F}" type="sibTrans" cxnId="{1FCFDC69-FD94-4325-8F79-71C88860DA79}">
      <dgm:prSet/>
      <dgm:spPr/>
      <dgm:t>
        <a:bodyPr/>
        <a:lstStyle/>
        <a:p>
          <a:endParaRPr lang="es-CL"/>
        </a:p>
      </dgm:t>
    </dgm:pt>
    <dgm:pt modelId="{D54A8CFE-1480-42D0-A159-8D2C5C062D90}">
      <dgm:prSet phldrT="[Texto]" custT="1"/>
      <dgm:spPr/>
      <dgm:t>
        <a:bodyPr/>
        <a:lstStyle/>
        <a:p>
          <a:r>
            <a:rPr lang="es-MX" sz="2400" dirty="0"/>
            <a:t>Una vez que la solución ha pasado las pruebas satisfactoriamente, se pone en producción. Sin embargo, el proceso de resolución de problemas no termina aquí. Es importante mantener y mejorar continuamente el programa, corrigiendo errores adicionales que puedan surgir y realizando actualizaciones o mejoras según sea necesario.</a:t>
          </a:r>
          <a:endParaRPr lang="es-CL" sz="2400" dirty="0"/>
        </a:p>
      </dgm:t>
    </dgm:pt>
    <dgm:pt modelId="{4E132BF1-A2AC-4C2C-97E5-26328F268418}" type="parTrans" cxnId="{ECCE730D-CB1F-42E9-88F5-72DE8B7FDB5D}">
      <dgm:prSet/>
      <dgm:spPr/>
      <dgm:t>
        <a:bodyPr/>
        <a:lstStyle/>
        <a:p>
          <a:endParaRPr lang="es-CL"/>
        </a:p>
      </dgm:t>
    </dgm:pt>
    <dgm:pt modelId="{84C09304-A586-4802-AD97-5AFA41C1DF19}" type="sibTrans" cxnId="{ECCE730D-CB1F-42E9-88F5-72DE8B7FDB5D}">
      <dgm:prSet/>
      <dgm:spPr/>
      <dgm:t>
        <a:bodyPr/>
        <a:lstStyle/>
        <a:p>
          <a:endParaRPr lang="es-CL"/>
        </a:p>
      </dgm:t>
    </dgm:pt>
    <dgm:pt modelId="{F828E461-FBF1-45F6-96D6-BD1AD77EACAD}" type="pres">
      <dgm:prSet presAssocID="{AD6E5925-3341-47AC-AD61-9041604AC943}" presName="linearFlow" presStyleCnt="0">
        <dgm:presLayoutVars>
          <dgm:dir/>
          <dgm:resizeHandles val="exact"/>
        </dgm:presLayoutVars>
      </dgm:prSet>
      <dgm:spPr/>
    </dgm:pt>
    <dgm:pt modelId="{B9F93078-A2A1-4F23-BC1E-76F27CE7F916}" type="pres">
      <dgm:prSet presAssocID="{FA66D5A4-9389-4D6F-8413-3A6FD603C894}" presName="composite" presStyleCnt="0"/>
      <dgm:spPr/>
    </dgm:pt>
    <dgm:pt modelId="{AB5ABFEE-5368-4C3B-ADBE-51DE5EA7E002}" type="pres">
      <dgm:prSet presAssocID="{FA66D5A4-9389-4D6F-8413-3A6FD603C894}" presName="imgShp" presStyleLbl="fgImgPlace1" presStyleIdx="0" presStyleCnt="2" custScaleX="81554" custScaleY="73116" custLinFactNeighborX="16821" custLinFactNeighborY="-28"/>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Portapapeles mezclado con relleno sólido"/>
        </a:ext>
      </dgm:extLst>
    </dgm:pt>
    <dgm:pt modelId="{E22ACB44-AF98-4C3F-BFB2-5D59B55FF4A0}" type="pres">
      <dgm:prSet presAssocID="{FA66D5A4-9389-4D6F-8413-3A6FD603C894}" presName="txShp" presStyleLbl="node1" presStyleIdx="0" presStyleCnt="2" custScaleX="114190" custLinFactNeighborX="17968">
        <dgm:presLayoutVars>
          <dgm:bulletEnabled val="1"/>
        </dgm:presLayoutVars>
      </dgm:prSet>
      <dgm:spPr/>
      <dgm:t>
        <a:bodyPr/>
        <a:lstStyle/>
        <a:p>
          <a:endParaRPr lang="es-ES"/>
        </a:p>
      </dgm:t>
    </dgm:pt>
    <dgm:pt modelId="{1665A029-C59B-4857-9221-DDCA3AC1384B}" type="pres">
      <dgm:prSet presAssocID="{CA107F59-E448-4D1A-9CF4-58B0937AFB9D}" presName="spacing" presStyleCnt="0"/>
      <dgm:spPr/>
    </dgm:pt>
    <dgm:pt modelId="{097112D6-A81C-491D-86F8-6EBA8C444807}" type="pres">
      <dgm:prSet presAssocID="{6689AF1D-12A7-4125-8AA0-829202B42284}" presName="composite" presStyleCnt="0"/>
      <dgm:spPr/>
    </dgm:pt>
    <dgm:pt modelId="{CB648E08-DC6B-4384-AF01-3614355D6752}" type="pres">
      <dgm:prSet presAssocID="{6689AF1D-12A7-4125-8AA0-829202B42284}" presName="imgShp" presStyleLbl="fgImgPlace1" presStyleIdx="1" presStyleCnt="2" custScaleX="60117" custScaleY="73442" custLinFactNeighborX="16965" custLinFactNeighborY="-40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Herramientas con relleno sólido"/>
        </a:ext>
      </dgm:extLst>
    </dgm:pt>
    <dgm:pt modelId="{72DFF0B2-BF9D-4881-901A-B717E01349EB}" type="pres">
      <dgm:prSet presAssocID="{6689AF1D-12A7-4125-8AA0-829202B42284}" presName="txShp" presStyleLbl="node1" presStyleIdx="1" presStyleCnt="2" custScaleX="113791" custLinFactNeighborX="21355" custLinFactNeighborY="28">
        <dgm:presLayoutVars>
          <dgm:bulletEnabled val="1"/>
        </dgm:presLayoutVars>
      </dgm:prSet>
      <dgm:spPr/>
      <dgm:t>
        <a:bodyPr/>
        <a:lstStyle/>
        <a:p>
          <a:endParaRPr lang="es-ES"/>
        </a:p>
      </dgm:t>
    </dgm:pt>
  </dgm:ptLst>
  <dgm:cxnLst>
    <dgm:cxn modelId="{083D150F-4B5D-4B12-B97A-15D62E2F6321}" type="presOf" srcId="{D54A8CFE-1480-42D0-A159-8D2C5C062D90}" destId="{72DFF0B2-BF9D-4881-901A-B717E01349EB}" srcOrd="0" destOrd="1" presId="urn:microsoft.com/office/officeart/2005/8/layout/vList3"/>
    <dgm:cxn modelId="{CE7A212E-7004-411C-BA4A-E2AA93D4B925}" srcId="{FA66D5A4-9389-4D6F-8413-3A6FD603C894}" destId="{7E298A06-3052-4D73-A51F-281EE9A95EEC}" srcOrd="0" destOrd="0" parTransId="{ECCBDB05-4F92-4E6A-ADB6-6F4BC58375F5}" sibTransId="{8774DD78-6960-477C-B401-F1F047D2FB73}"/>
    <dgm:cxn modelId="{1FCFDC69-FD94-4325-8F79-71C88860DA79}" srcId="{AD6E5925-3341-47AC-AD61-9041604AC943}" destId="{6689AF1D-12A7-4125-8AA0-829202B42284}" srcOrd="1" destOrd="0" parTransId="{13759551-53F4-4DA6-B74E-8A49BF4FFA84}" sibTransId="{47104F37-B314-403E-999E-90EE196B814F}"/>
    <dgm:cxn modelId="{65BBDBF7-4C7A-4CCE-8503-B7A258014144}" type="presOf" srcId="{7E298A06-3052-4D73-A51F-281EE9A95EEC}" destId="{E22ACB44-AF98-4C3F-BFB2-5D59B55FF4A0}" srcOrd="0" destOrd="1" presId="urn:microsoft.com/office/officeart/2005/8/layout/vList3"/>
    <dgm:cxn modelId="{2C89CD68-55A7-491B-A55A-CAE16DEB87F2}" type="presOf" srcId="{AD6E5925-3341-47AC-AD61-9041604AC943}" destId="{F828E461-FBF1-45F6-96D6-BD1AD77EACAD}" srcOrd="0" destOrd="0" presId="urn:microsoft.com/office/officeart/2005/8/layout/vList3"/>
    <dgm:cxn modelId="{B9EC44BA-9C39-4E57-B94C-724040C44146}" srcId="{AD6E5925-3341-47AC-AD61-9041604AC943}" destId="{FA66D5A4-9389-4D6F-8413-3A6FD603C894}" srcOrd="0" destOrd="0" parTransId="{AA2B15BF-9A9C-4FEF-A120-FEA94C8A43C0}" sibTransId="{CA107F59-E448-4D1A-9CF4-58B0937AFB9D}"/>
    <dgm:cxn modelId="{0DFDCE26-5447-41B9-AC50-E8BE616C46A3}" type="presOf" srcId="{FA66D5A4-9389-4D6F-8413-3A6FD603C894}" destId="{E22ACB44-AF98-4C3F-BFB2-5D59B55FF4A0}" srcOrd="0" destOrd="0" presId="urn:microsoft.com/office/officeart/2005/8/layout/vList3"/>
    <dgm:cxn modelId="{E3D226AB-A82E-4269-A49B-E6D712E895D4}" type="presOf" srcId="{6689AF1D-12A7-4125-8AA0-829202B42284}" destId="{72DFF0B2-BF9D-4881-901A-B717E01349EB}" srcOrd="0" destOrd="0" presId="urn:microsoft.com/office/officeart/2005/8/layout/vList3"/>
    <dgm:cxn modelId="{ECCE730D-CB1F-42E9-88F5-72DE8B7FDB5D}" srcId="{6689AF1D-12A7-4125-8AA0-829202B42284}" destId="{D54A8CFE-1480-42D0-A159-8D2C5C062D90}" srcOrd="0" destOrd="0" parTransId="{4E132BF1-A2AC-4C2C-97E5-26328F268418}" sibTransId="{84C09304-A586-4802-AD97-5AFA41C1DF19}"/>
    <dgm:cxn modelId="{34F7873B-6D20-4522-AFFB-4E7F9CE910F6}" type="presParOf" srcId="{F828E461-FBF1-45F6-96D6-BD1AD77EACAD}" destId="{B9F93078-A2A1-4F23-BC1E-76F27CE7F916}" srcOrd="0" destOrd="0" presId="urn:microsoft.com/office/officeart/2005/8/layout/vList3"/>
    <dgm:cxn modelId="{E915ACE1-7439-4611-B120-96560AC1297A}" type="presParOf" srcId="{B9F93078-A2A1-4F23-BC1E-76F27CE7F916}" destId="{AB5ABFEE-5368-4C3B-ADBE-51DE5EA7E002}" srcOrd="0" destOrd="0" presId="urn:microsoft.com/office/officeart/2005/8/layout/vList3"/>
    <dgm:cxn modelId="{BDDB1C16-7EDC-4BE8-AFB1-8DEBEB4B1E57}" type="presParOf" srcId="{B9F93078-A2A1-4F23-BC1E-76F27CE7F916}" destId="{E22ACB44-AF98-4C3F-BFB2-5D59B55FF4A0}" srcOrd="1" destOrd="0" presId="urn:microsoft.com/office/officeart/2005/8/layout/vList3"/>
    <dgm:cxn modelId="{E627960C-78B4-4D02-A957-B6AB7536EE23}" type="presParOf" srcId="{F828E461-FBF1-45F6-96D6-BD1AD77EACAD}" destId="{1665A029-C59B-4857-9221-DDCA3AC1384B}" srcOrd="1" destOrd="0" presId="urn:microsoft.com/office/officeart/2005/8/layout/vList3"/>
    <dgm:cxn modelId="{BC5BC692-24C0-4C01-B534-2F6CB9A5B0C8}" type="presParOf" srcId="{F828E461-FBF1-45F6-96D6-BD1AD77EACAD}" destId="{097112D6-A81C-491D-86F8-6EBA8C444807}" srcOrd="2" destOrd="0" presId="urn:microsoft.com/office/officeart/2005/8/layout/vList3"/>
    <dgm:cxn modelId="{19A1597A-2349-4257-9880-BA792A3F512B}" type="presParOf" srcId="{097112D6-A81C-491D-86F8-6EBA8C444807}" destId="{CB648E08-DC6B-4384-AF01-3614355D6752}" srcOrd="0" destOrd="0" presId="urn:microsoft.com/office/officeart/2005/8/layout/vList3"/>
    <dgm:cxn modelId="{FE17D5D8-0214-435F-B5C6-63ADC58D76EF}" type="presParOf" srcId="{097112D6-A81C-491D-86F8-6EBA8C444807}" destId="{72DFF0B2-BF9D-4881-901A-B717E01349E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623DF-F90D-4960-98B0-DA1ECA236387}">
      <dsp:nvSpPr>
        <dsp:cNvPr id="0" name=""/>
        <dsp:cNvSpPr/>
      </dsp:nvSpPr>
      <dsp:spPr>
        <a:xfrm>
          <a:off x="2026655" y="67887"/>
          <a:ext cx="3513527" cy="3513885"/>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6398E-D367-4739-870D-8246C4E9C66D}">
      <dsp:nvSpPr>
        <dsp:cNvPr id="0" name=""/>
        <dsp:cNvSpPr/>
      </dsp:nvSpPr>
      <dsp:spPr>
        <a:xfrm>
          <a:off x="2802386" y="1339818"/>
          <a:ext cx="1960747" cy="9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i="0" kern="1200" dirty="0"/>
            <a:t>1. Comprender el problema</a:t>
          </a:r>
          <a:endParaRPr lang="es-CL" sz="2000" b="1" kern="1200" dirty="0"/>
        </a:p>
      </dsp:txBody>
      <dsp:txXfrm>
        <a:off x="2802386" y="1339818"/>
        <a:ext cx="1960747" cy="980272"/>
      </dsp:txXfrm>
    </dsp:sp>
    <dsp:sp modelId="{D76EE7E8-2912-4ABC-BC1D-A1A362426769}">
      <dsp:nvSpPr>
        <dsp:cNvPr id="0" name=""/>
        <dsp:cNvSpPr/>
      </dsp:nvSpPr>
      <dsp:spPr>
        <a:xfrm>
          <a:off x="1050565" y="2087136"/>
          <a:ext cx="3513527" cy="3513885"/>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E2696-5FD3-4214-9DAE-DB9343A2C278}">
      <dsp:nvSpPr>
        <dsp:cNvPr id="0" name=""/>
        <dsp:cNvSpPr/>
      </dsp:nvSpPr>
      <dsp:spPr>
        <a:xfrm>
          <a:off x="1822341" y="3362795"/>
          <a:ext cx="1960747" cy="9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i="0" kern="1200" dirty="0"/>
            <a:t>2. Planificar una estrategia</a:t>
          </a:r>
          <a:endParaRPr lang="es-CL" sz="2000" b="1" kern="1200" dirty="0"/>
        </a:p>
      </dsp:txBody>
      <dsp:txXfrm>
        <a:off x="1822341" y="3362795"/>
        <a:ext cx="1960747" cy="980272"/>
      </dsp:txXfrm>
    </dsp:sp>
    <dsp:sp modelId="{4A3936E0-7DC0-4761-87BF-4F881FBED4E7}">
      <dsp:nvSpPr>
        <dsp:cNvPr id="0" name=""/>
        <dsp:cNvSpPr/>
      </dsp:nvSpPr>
      <dsp:spPr>
        <a:xfrm>
          <a:off x="2026655" y="4113840"/>
          <a:ext cx="3513527" cy="3513885"/>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CF498-E82E-40AE-9BFE-4709507DED52}">
      <dsp:nvSpPr>
        <dsp:cNvPr id="0" name=""/>
        <dsp:cNvSpPr/>
      </dsp:nvSpPr>
      <dsp:spPr>
        <a:xfrm>
          <a:off x="2802386" y="5385771"/>
          <a:ext cx="1960747" cy="9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i="0" kern="1200" dirty="0"/>
            <a:t>3. Ejecutar el plan</a:t>
          </a:r>
          <a:endParaRPr lang="es-CL" sz="2000" b="1" kern="1200" dirty="0"/>
        </a:p>
      </dsp:txBody>
      <dsp:txXfrm>
        <a:off x="2802386" y="5385771"/>
        <a:ext cx="1960747" cy="980272"/>
      </dsp:txXfrm>
    </dsp:sp>
    <dsp:sp modelId="{813F35BB-0195-4ECF-8474-62563CA1F4A1}">
      <dsp:nvSpPr>
        <dsp:cNvPr id="0" name=""/>
        <dsp:cNvSpPr/>
      </dsp:nvSpPr>
      <dsp:spPr>
        <a:xfrm>
          <a:off x="1301013" y="6366044"/>
          <a:ext cx="3018562" cy="3020021"/>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2D06A-584B-4035-A46E-E398E026522A}">
      <dsp:nvSpPr>
        <dsp:cNvPr id="0" name=""/>
        <dsp:cNvSpPr/>
      </dsp:nvSpPr>
      <dsp:spPr>
        <a:xfrm>
          <a:off x="1822341" y="7408748"/>
          <a:ext cx="1960747" cy="9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s-CL" sz="2000" b="1" i="0" kern="1200" dirty="0"/>
            <a:t>4. Revisar y retroalimentar</a:t>
          </a:r>
          <a:endParaRPr lang="es-CL" sz="2000" b="1" kern="1200" dirty="0"/>
        </a:p>
      </dsp:txBody>
      <dsp:txXfrm>
        <a:off x="1822341" y="7408748"/>
        <a:ext cx="1960747" cy="9802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6415B-C1EA-417E-A235-F057DC832D30}">
      <dsp:nvSpPr>
        <dsp:cNvPr id="0" name=""/>
        <dsp:cNvSpPr/>
      </dsp:nvSpPr>
      <dsp:spPr>
        <a:xfrm>
          <a:off x="0" y="901425"/>
          <a:ext cx="19416485" cy="25735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895604" rIns="1506935" bIns="305816" numCol="1" spcCol="1270" anchor="t" anchorCtr="0">
          <a:noAutofit/>
        </a:bodyPr>
        <a:lstStyle/>
        <a:p>
          <a:pPr marL="285750" lvl="1" indent="-285750" algn="l" defTabSz="1911350">
            <a:lnSpc>
              <a:spcPct val="90000"/>
            </a:lnSpc>
            <a:spcBef>
              <a:spcPct val="0"/>
            </a:spcBef>
            <a:spcAft>
              <a:spcPct val="15000"/>
            </a:spcAft>
            <a:buChar char="••"/>
          </a:pPr>
          <a:r>
            <a:rPr lang="es-MX" sz="4300" b="0" i="0" u="none" strike="noStrike" kern="1200" cap="none" spc="-150" baseline="0" dirty="0">
              <a:ln/>
              <a:uFillTx/>
              <a:latin typeface="Open Sans Light"/>
              <a:ea typeface="Open Sans Light"/>
              <a:cs typeface="Open Sans Light"/>
              <a:sym typeface="Open Sans Light"/>
            </a:rPr>
            <a:t>Es un atributo o representación simbólica que nos llega con un sentido para nosotros. Por lo tanto, es un elemento que presta utilidad.</a:t>
          </a:r>
          <a:endParaRPr lang="es-CL" sz="4300" b="0" i="0" u="none" strike="noStrike" kern="1200" cap="none" spc="-150" baseline="0" dirty="0">
            <a:ln/>
            <a:uFillTx/>
            <a:latin typeface="Open Sans Light"/>
            <a:ea typeface="Open Sans Light"/>
            <a:cs typeface="Open Sans Light"/>
            <a:sym typeface="Open Sans Light"/>
          </a:endParaRPr>
        </a:p>
      </dsp:txBody>
      <dsp:txXfrm>
        <a:off x="0" y="901425"/>
        <a:ext cx="19416485" cy="2573550"/>
      </dsp:txXfrm>
    </dsp:sp>
    <dsp:sp modelId="{496456FF-A7E7-4261-AE2E-2BF86BAB5E20}">
      <dsp:nvSpPr>
        <dsp:cNvPr id="0" name=""/>
        <dsp:cNvSpPr/>
      </dsp:nvSpPr>
      <dsp:spPr>
        <a:xfrm>
          <a:off x="970824" y="266745"/>
          <a:ext cx="13591540" cy="1269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1911350">
            <a:lnSpc>
              <a:spcPct val="90000"/>
            </a:lnSpc>
            <a:spcBef>
              <a:spcPct val="0"/>
            </a:spcBef>
            <a:spcAft>
              <a:spcPct val="35000"/>
            </a:spcAft>
          </a:pPr>
          <a:r>
            <a:rPr lang="es-CL" sz="4300" kern="1200" dirty="0"/>
            <a:t>Dato</a:t>
          </a:r>
        </a:p>
      </dsp:txBody>
      <dsp:txXfrm>
        <a:off x="1032789" y="328710"/>
        <a:ext cx="13467610" cy="1145430"/>
      </dsp:txXfrm>
    </dsp:sp>
    <dsp:sp modelId="{9F8748D9-493C-41E1-A3F5-0CD55C492336}">
      <dsp:nvSpPr>
        <dsp:cNvPr id="0" name=""/>
        <dsp:cNvSpPr/>
      </dsp:nvSpPr>
      <dsp:spPr>
        <a:xfrm>
          <a:off x="0" y="4341856"/>
          <a:ext cx="19416485" cy="25735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895604" rIns="1506935" bIns="305816" numCol="1" spcCol="1270" anchor="t" anchorCtr="0">
          <a:noAutofit/>
        </a:bodyPr>
        <a:lstStyle/>
        <a:p>
          <a:pPr marL="285750" lvl="1" indent="-285750" algn="l" defTabSz="1911350">
            <a:lnSpc>
              <a:spcPct val="90000"/>
            </a:lnSpc>
            <a:spcBef>
              <a:spcPct val="0"/>
            </a:spcBef>
            <a:spcAft>
              <a:spcPct val="15000"/>
            </a:spcAft>
            <a:buFont typeface="Arial" panose="020B0604020202020204" pitchFamily="34" charset="0"/>
            <a:buChar char="••"/>
          </a:pPr>
          <a:r>
            <a:rPr lang="es-CL" altLang="es-CL" sz="4300" b="0" i="0" u="none" strike="noStrike" kern="1200" cap="none" spc="-150" baseline="0" dirty="0">
              <a:ln/>
              <a:uFillTx/>
              <a:latin typeface="Open Sans Light"/>
              <a:ea typeface="Open Sans Light"/>
              <a:cs typeface="Open Sans Light"/>
            </a:rPr>
            <a:t>Todos aquellos datos que nos son útiles para la toma de decisiones o bien que nos reducen la incertidumbre.</a:t>
          </a:r>
          <a:endParaRPr lang="es-CL" sz="4300" b="0" i="0" u="none" strike="noStrike" kern="1200" cap="none" spc="-150" baseline="0" dirty="0">
            <a:ln/>
            <a:uFillTx/>
            <a:latin typeface="Open Sans Light"/>
            <a:ea typeface="Open Sans Light"/>
            <a:cs typeface="Open Sans Light"/>
          </a:endParaRPr>
        </a:p>
      </dsp:txBody>
      <dsp:txXfrm>
        <a:off x="0" y="4341856"/>
        <a:ext cx="19416485" cy="2573550"/>
      </dsp:txXfrm>
    </dsp:sp>
    <dsp:sp modelId="{458B66A3-DA99-429B-B5F5-6937F804A249}">
      <dsp:nvSpPr>
        <dsp:cNvPr id="0" name=""/>
        <dsp:cNvSpPr/>
      </dsp:nvSpPr>
      <dsp:spPr>
        <a:xfrm>
          <a:off x="970824" y="3707175"/>
          <a:ext cx="13591540" cy="126936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1911350">
            <a:lnSpc>
              <a:spcPct val="90000"/>
            </a:lnSpc>
            <a:spcBef>
              <a:spcPct val="0"/>
            </a:spcBef>
            <a:spcAft>
              <a:spcPct val="35000"/>
            </a:spcAft>
          </a:pPr>
          <a:r>
            <a:rPr lang="es-CL" sz="4300" kern="1200"/>
            <a:t>Información</a:t>
          </a:r>
          <a:endParaRPr lang="es-CL" sz="4300" kern="1200" dirty="0"/>
        </a:p>
      </dsp:txBody>
      <dsp:txXfrm>
        <a:off x="1032789" y="3769140"/>
        <a:ext cx="13467610" cy="11454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87E2E-B128-43EA-8EE9-4D0EFBFD5FB0}">
      <dsp:nvSpPr>
        <dsp:cNvPr id="0" name=""/>
        <dsp:cNvSpPr/>
      </dsp:nvSpPr>
      <dsp:spPr>
        <a:xfrm>
          <a:off x="0" y="602503"/>
          <a:ext cx="19416485" cy="2154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749808" rIns="1506935" bIns="256032" numCol="1" spcCol="1270" anchor="t" anchorCtr="0">
          <a:noAutofit/>
        </a:bodyPr>
        <a:lstStyle/>
        <a:p>
          <a:pPr marL="285750" lvl="1" indent="-285750" algn="l" defTabSz="1600200">
            <a:lnSpc>
              <a:spcPct val="90000"/>
            </a:lnSpc>
            <a:spcBef>
              <a:spcPct val="0"/>
            </a:spcBef>
            <a:spcAft>
              <a:spcPct val="15000"/>
            </a:spcAft>
            <a:buFont typeface="Arial" panose="020B0604020202020204" pitchFamily="34" charset="0"/>
            <a:buChar char="••"/>
          </a:pPr>
          <a:r>
            <a:rPr lang="es-CL" sz="3600" b="0" i="0" u="none" strike="noStrike" kern="1200" cap="none" spc="-150" baseline="0" dirty="0">
              <a:ln/>
              <a:uFillTx/>
              <a:latin typeface="Open Sans Light"/>
              <a:ea typeface="Open Sans Light"/>
              <a:cs typeface="Open Sans Light"/>
            </a:rPr>
            <a:t>Conjunto de instrucciones que paso a paso indican como resolver un problema, tarea o resultado deseado.</a:t>
          </a:r>
        </a:p>
      </dsp:txBody>
      <dsp:txXfrm>
        <a:off x="0" y="602503"/>
        <a:ext cx="19416485" cy="2154600"/>
      </dsp:txXfrm>
    </dsp:sp>
    <dsp:sp modelId="{EBE2C07C-2CAD-47E0-B443-1C6F15FC898B}">
      <dsp:nvSpPr>
        <dsp:cNvPr id="0" name=""/>
        <dsp:cNvSpPr/>
      </dsp:nvSpPr>
      <dsp:spPr>
        <a:xfrm>
          <a:off x="970824" y="71143"/>
          <a:ext cx="13591540" cy="10627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1600200">
            <a:lnSpc>
              <a:spcPct val="90000"/>
            </a:lnSpc>
            <a:spcBef>
              <a:spcPct val="0"/>
            </a:spcBef>
            <a:spcAft>
              <a:spcPct val="35000"/>
            </a:spcAft>
          </a:pPr>
          <a:r>
            <a:rPr lang="es-CL" sz="3600" kern="1200" dirty="0">
              <a:latin typeface="Open Sans"/>
              <a:ea typeface="Open Sans"/>
              <a:cs typeface="Open Sans"/>
            </a:rPr>
            <a:t>Algoritmo</a:t>
          </a:r>
          <a:endParaRPr lang="es-CL" sz="3600" kern="1200" dirty="0"/>
        </a:p>
      </dsp:txBody>
      <dsp:txXfrm>
        <a:off x="1022702" y="123021"/>
        <a:ext cx="13487784" cy="958964"/>
      </dsp:txXfrm>
    </dsp:sp>
    <dsp:sp modelId="{4DDC691F-9F15-4864-B937-50400DD6531C}">
      <dsp:nvSpPr>
        <dsp:cNvPr id="0" name=""/>
        <dsp:cNvSpPr/>
      </dsp:nvSpPr>
      <dsp:spPr>
        <a:xfrm>
          <a:off x="0" y="3482863"/>
          <a:ext cx="19416485" cy="2721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749808" rIns="1506935" bIns="256032" numCol="1" spcCol="1270" anchor="t" anchorCtr="0">
          <a:noAutofit/>
        </a:bodyPr>
        <a:lstStyle/>
        <a:p>
          <a:pPr marL="285750" lvl="1" indent="-285750" algn="l" defTabSz="1600200">
            <a:lnSpc>
              <a:spcPct val="90000"/>
            </a:lnSpc>
            <a:spcBef>
              <a:spcPct val="0"/>
            </a:spcBef>
            <a:spcAft>
              <a:spcPct val="15000"/>
            </a:spcAft>
            <a:buFont typeface="Arial" panose="020B0604020202020204" pitchFamily="34" charset="0"/>
            <a:buChar char="••"/>
          </a:pPr>
          <a:r>
            <a:rPr lang="es-CL" altLang="es-CL" sz="3600" b="0" i="0" u="none" strike="noStrike" kern="1200" cap="none" spc="-150" baseline="0" dirty="0">
              <a:ln/>
              <a:uFillTx/>
              <a:latin typeface="Open Sans Light"/>
              <a:ea typeface="Open Sans Light"/>
              <a:cs typeface="Open Sans Light"/>
            </a:rPr>
            <a:t>Conjunto de Instrucciones escritas en algún lenguaje de programación que le indican a la computadora  que realizar como solución a una problemática o necesidad planteada como requerimiento.</a:t>
          </a:r>
          <a:endParaRPr lang="es-CL" sz="3600" b="0" i="0" u="none" strike="noStrike" kern="1200" cap="none" spc="-150" baseline="0" dirty="0">
            <a:ln/>
            <a:uFillTx/>
            <a:latin typeface="Open Sans Light"/>
            <a:ea typeface="Open Sans Light"/>
            <a:cs typeface="Open Sans Light"/>
          </a:endParaRPr>
        </a:p>
      </dsp:txBody>
      <dsp:txXfrm>
        <a:off x="0" y="3482863"/>
        <a:ext cx="19416485" cy="2721600"/>
      </dsp:txXfrm>
    </dsp:sp>
    <dsp:sp modelId="{EF00D87F-24A0-4B05-B83A-52C9DF17148C}">
      <dsp:nvSpPr>
        <dsp:cNvPr id="0" name=""/>
        <dsp:cNvSpPr/>
      </dsp:nvSpPr>
      <dsp:spPr>
        <a:xfrm>
          <a:off x="970824" y="2951503"/>
          <a:ext cx="13591540" cy="10627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1600200">
            <a:lnSpc>
              <a:spcPct val="90000"/>
            </a:lnSpc>
            <a:spcBef>
              <a:spcPct val="0"/>
            </a:spcBef>
            <a:spcAft>
              <a:spcPct val="35000"/>
            </a:spcAft>
          </a:pPr>
          <a:r>
            <a:rPr lang="es-CL" sz="3600" kern="1200"/>
            <a:t>Programa</a:t>
          </a:r>
          <a:endParaRPr lang="es-CL" sz="3600" kern="1200" dirty="0"/>
        </a:p>
      </dsp:txBody>
      <dsp:txXfrm>
        <a:off x="1022702" y="3003381"/>
        <a:ext cx="13487784" cy="958964"/>
      </dsp:txXfrm>
    </dsp:sp>
    <dsp:sp modelId="{D1F3E537-14CA-4E09-8FF1-30EC96546D4C}">
      <dsp:nvSpPr>
        <dsp:cNvPr id="0" name=""/>
        <dsp:cNvSpPr/>
      </dsp:nvSpPr>
      <dsp:spPr>
        <a:xfrm>
          <a:off x="0" y="6930223"/>
          <a:ext cx="19416485" cy="22113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749808" rIns="1506935" bIns="263144" numCol="1" spcCol="1270" anchor="t" anchorCtr="0">
          <a:noAutofit/>
        </a:bodyPr>
        <a:lstStyle/>
        <a:p>
          <a:pPr marL="285750" lvl="1" indent="-285750" algn="l" defTabSz="1644650">
            <a:lnSpc>
              <a:spcPct val="90000"/>
            </a:lnSpc>
            <a:spcBef>
              <a:spcPct val="0"/>
            </a:spcBef>
            <a:spcAft>
              <a:spcPct val="15000"/>
            </a:spcAft>
            <a:buChar char="••"/>
          </a:pPr>
          <a:r>
            <a:rPr lang="es-MX" sz="3700" b="0" i="0" u="none" strike="noStrike" kern="1200" cap="none" spc="-150" baseline="0">
              <a:ln/>
              <a:uFillTx/>
              <a:latin typeface="Open Sans Light"/>
              <a:ea typeface="Open Sans Light"/>
              <a:cs typeface="Open Sans Light"/>
              <a:sym typeface="Open Sans Light"/>
            </a:rPr>
            <a:t>Nombre o símbolo que se utiliza para representar un valor que se almacena en la memoria de un programa.</a:t>
          </a:r>
          <a:endParaRPr lang="es-CL" sz="3700" b="0" i="0" u="none" strike="noStrike" kern="1200" cap="none" spc="-150" baseline="0" dirty="0">
            <a:ln/>
            <a:uFillTx/>
            <a:latin typeface="Open Sans Light"/>
            <a:ea typeface="Open Sans Light"/>
            <a:cs typeface="Open Sans Light"/>
            <a:sym typeface="Open Sans Light"/>
          </a:endParaRPr>
        </a:p>
      </dsp:txBody>
      <dsp:txXfrm>
        <a:off x="0" y="6930223"/>
        <a:ext cx="19416485" cy="2211300"/>
      </dsp:txXfrm>
    </dsp:sp>
    <dsp:sp modelId="{484D41B3-0B8E-4681-9DE5-4977E327B886}">
      <dsp:nvSpPr>
        <dsp:cNvPr id="0" name=""/>
        <dsp:cNvSpPr/>
      </dsp:nvSpPr>
      <dsp:spPr>
        <a:xfrm>
          <a:off x="970824" y="6398863"/>
          <a:ext cx="13591540" cy="106272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1600200">
            <a:lnSpc>
              <a:spcPct val="90000"/>
            </a:lnSpc>
            <a:spcBef>
              <a:spcPct val="0"/>
            </a:spcBef>
            <a:spcAft>
              <a:spcPct val="35000"/>
            </a:spcAft>
          </a:pPr>
          <a:r>
            <a:rPr lang="es-CL" sz="3600" kern="1200"/>
            <a:t>Variable</a:t>
          </a:r>
          <a:endParaRPr lang="es-CL" sz="3600" kern="1200" dirty="0"/>
        </a:p>
      </dsp:txBody>
      <dsp:txXfrm>
        <a:off x="1022702" y="6450741"/>
        <a:ext cx="13487784" cy="9589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87E2E-B128-43EA-8EE9-4D0EFBFD5FB0}">
      <dsp:nvSpPr>
        <dsp:cNvPr id="0" name=""/>
        <dsp:cNvSpPr/>
      </dsp:nvSpPr>
      <dsp:spPr>
        <a:xfrm>
          <a:off x="0" y="704158"/>
          <a:ext cx="19416485" cy="407137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978916" rIns="1506935" bIns="256032" numCol="1" spcCol="1270" anchor="t" anchorCtr="0">
          <a:noAutofit/>
        </a:bodyPr>
        <a:lstStyle/>
        <a:p>
          <a:pPr marL="285750" lvl="1" indent="-285750" algn="just" defTabSz="1600200">
            <a:lnSpc>
              <a:spcPct val="90000"/>
            </a:lnSpc>
            <a:spcBef>
              <a:spcPct val="0"/>
            </a:spcBef>
            <a:spcAft>
              <a:spcPct val="15000"/>
            </a:spcAft>
            <a:buChar char="••"/>
          </a:pPr>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Las condiciones, también conocidas como expresiones booleanas, son evaluaciones lógicas que se utilizan para tomar decisiones en un programa. Se basan en el resultado de una comparación o una combinación lógica de valores o expresiones. Las condiciones son fundamentales para las estructuras de control, como las declaraciones </a:t>
          </a:r>
          <a:r>
            <a:rPr lang="es-MX" sz="3600" b="0" i="0" u="none" strike="noStrike" kern="1200" cap="none" spc="-150" baseline="0" dirty="0" err="1">
              <a:ln/>
              <a:solidFill>
                <a:prstClr val="black">
                  <a:hueOff val="0"/>
                  <a:satOff val="0"/>
                  <a:lumOff val="0"/>
                  <a:alphaOff val="0"/>
                </a:prstClr>
              </a:solidFill>
              <a:uFillTx/>
              <a:latin typeface="Open Sans Light"/>
              <a:ea typeface="Open Sans Light"/>
              <a:cs typeface="Open Sans Light"/>
            </a:rPr>
            <a:t>if</a:t>
          </a:r>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 </a:t>
          </a:r>
          <a:r>
            <a:rPr lang="es-MX" sz="3600" b="0" i="0" u="none" strike="noStrike" kern="1200" cap="none" spc="-150" baseline="0" dirty="0" err="1">
              <a:ln/>
              <a:solidFill>
                <a:prstClr val="black">
                  <a:hueOff val="0"/>
                  <a:satOff val="0"/>
                  <a:lumOff val="0"/>
                  <a:alphaOff val="0"/>
                </a:prstClr>
              </a:solidFill>
              <a:uFillTx/>
              <a:latin typeface="Open Sans Light"/>
              <a:ea typeface="Open Sans Light"/>
              <a:cs typeface="Open Sans Light"/>
            </a:rPr>
            <a:t>else</a:t>
          </a:r>
          <a:r>
            <a:rPr lang="es-MX"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 y los bucles.</a:t>
          </a:r>
          <a:endParaRPr 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endParaRPr>
        </a:p>
      </dsp:txBody>
      <dsp:txXfrm>
        <a:off x="0" y="704158"/>
        <a:ext cx="19416485" cy="4071375"/>
      </dsp:txXfrm>
    </dsp:sp>
    <dsp:sp modelId="{EBE2C07C-2CAD-47E0-B443-1C6F15FC898B}">
      <dsp:nvSpPr>
        <dsp:cNvPr id="0" name=""/>
        <dsp:cNvSpPr/>
      </dsp:nvSpPr>
      <dsp:spPr>
        <a:xfrm>
          <a:off x="970824" y="10438"/>
          <a:ext cx="13591540" cy="138744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2089150">
            <a:lnSpc>
              <a:spcPct val="90000"/>
            </a:lnSpc>
            <a:spcBef>
              <a:spcPct val="0"/>
            </a:spcBef>
            <a:spcAft>
              <a:spcPct val="35000"/>
            </a:spcAft>
          </a:pPr>
          <a:r>
            <a:rPr lang="es-MX" sz="4700" kern="1200" dirty="0">
              <a:latin typeface="Open Sans"/>
              <a:ea typeface="Open Sans"/>
              <a:cs typeface="Open Sans"/>
            </a:rPr>
            <a:t>Condiciones</a:t>
          </a:r>
          <a:endParaRPr lang="es-CL" sz="4700" kern="1200" dirty="0"/>
        </a:p>
      </dsp:txBody>
      <dsp:txXfrm>
        <a:off x="1038553" y="78167"/>
        <a:ext cx="13456082" cy="1251982"/>
      </dsp:txXfrm>
    </dsp:sp>
    <dsp:sp modelId="{4DDC691F-9F15-4864-B937-50400DD6531C}">
      <dsp:nvSpPr>
        <dsp:cNvPr id="0" name=""/>
        <dsp:cNvSpPr/>
      </dsp:nvSpPr>
      <dsp:spPr>
        <a:xfrm>
          <a:off x="0" y="5723053"/>
          <a:ext cx="19416485" cy="3479175"/>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06935" tIns="978916" rIns="1506935" bIns="256032" numCol="1" spcCol="1270" anchor="t" anchorCtr="0">
          <a:noAutofit/>
        </a:bodyPr>
        <a:lstStyle/>
        <a:p>
          <a:pPr marL="285750" lvl="1" indent="-285750" algn="just" defTabSz="1600200">
            <a:lnSpc>
              <a:spcPct val="90000"/>
            </a:lnSpc>
            <a:spcBef>
              <a:spcPct val="0"/>
            </a:spcBef>
            <a:spcAft>
              <a:spcPct val="15000"/>
            </a:spcAft>
            <a:buFont typeface="Arial" panose="020B0604020202020204" pitchFamily="34" charset="0"/>
            <a:buChar char="••"/>
          </a:pPr>
          <a:r>
            <a:rPr lang="es-MX" alt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rPr>
            <a:t>Las reglas son directrices o instrucciones que definen cómo se debe realizar una tarea o procesamiento en un programa. Estas reglas son implementadas a través de algoritmos y lógica de programación. Las reglas pueden implicar operaciones matemáticas, manipulación de datos o secuencias específicas de acciones</a:t>
          </a:r>
          <a:endParaRPr lang="es-CL" sz="3600" b="0" i="0" u="none" strike="noStrike" kern="1200" cap="none" spc="-150" baseline="0" dirty="0">
            <a:ln/>
            <a:solidFill>
              <a:prstClr val="black">
                <a:hueOff val="0"/>
                <a:satOff val="0"/>
                <a:lumOff val="0"/>
                <a:alphaOff val="0"/>
              </a:prstClr>
            </a:solidFill>
            <a:uFillTx/>
            <a:latin typeface="Open Sans Light"/>
            <a:ea typeface="Open Sans Light"/>
            <a:cs typeface="Open Sans Light"/>
          </a:endParaRPr>
        </a:p>
      </dsp:txBody>
      <dsp:txXfrm>
        <a:off x="0" y="5723053"/>
        <a:ext cx="19416485" cy="3479175"/>
      </dsp:txXfrm>
    </dsp:sp>
    <dsp:sp modelId="{EF00D87F-24A0-4B05-B83A-52C9DF17148C}">
      <dsp:nvSpPr>
        <dsp:cNvPr id="0" name=""/>
        <dsp:cNvSpPr/>
      </dsp:nvSpPr>
      <dsp:spPr>
        <a:xfrm>
          <a:off x="970824" y="5029333"/>
          <a:ext cx="13591540" cy="1387440"/>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13728" tIns="0" rIns="513728" bIns="0" numCol="1" spcCol="1270" anchor="ctr" anchorCtr="0">
          <a:noAutofit/>
        </a:bodyPr>
        <a:lstStyle/>
        <a:p>
          <a:pPr lvl="0" algn="l" defTabSz="2089150">
            <a:lnSpc>
              <a:spcPct val="90000"/>
            </a:lnSpc>
            <a:spcBef>
              <a:spcPct val="0"/>
            </a:spcBef>
            <a:spcAft>
              <a:spcPct val="35000"/>
            </a:spcAft>
          </a:pPr>
          <a:r>
            <a:rPr lang="es-CL" sz="4700" kern="1200" dirty="0"/>
            <a:t>Reglas</a:t>
          </a:r>
        </a:p>
      </dsp:txBody>
      <dsp:txXfrm>
        <a:off x="1038553" y="5097062"/>
        <a:ext cx="13456082" cy="12519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EEFB2-43D8-4CD9-8750-86C63AA6A95C}">
      <dsp:nvSpPr>
        <dsp:cNvPr id="0" name=""/>
        <dsp:cNvSpPr/>
      </dsp:nvSpPr>
      <dsp:spPr>
        <a:xfrm rot="2562700">
          <a:off x="4527640" y="6746453"/>
          <a:ext cx="1448827" cy="57919"/>
        </a:xfrm>
        <a:custGeom>
          <a:avLst/>
          <a:gdLst/>
          <a:ahLst/>
          <a:cxnLst/>
          <a:rect l="0" t="0" r="0" b="0"/>
          <a:pathLst>
            <a:path>
              <a:moveTo>
                <a:pt x="0" y="28959"/>
              </a:moveTo>
              <a:lnTo>
                <a:pt x="1448827" y="289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73705E-981F-408D-BF45-7170140EA826}">
      <dsp:nvSpPr>
        <dsp:cNvPr id="0" name=""/>
        <dsp:cNvSpPr/>
      </dsp:nvSpPr>
      <dsp:spPr>
        <a:xfrm>
          <a:off x="4719771" y="4765915"/>
          <a:ext cx="1611498" cy="57919"/>
        </a:xfrm>
        <a:custGeom>
          <a:avLst/>
          <a:gdLst/>
          <a:ahLst/>
          <a:cxnLst/>
          <a:rect l="0" t="0" r="0" b="0"/>
          <a:pathLst>
            <a:path>
              <a:moveTo>
                <a:pt x="0" y="28959"/>
              </a:moveTo>
              <a:lnTo>
                <a:pt x="1611498" y="289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34A596-8D40-42F8-A7D2-D505C66D068F}">
      <dsp:nvSpPr>
        <dsp:cNvPr id="0" name=""/>
        <dsp:cNvSpPr/>
      </dsp:nvSpPr>
      <dsp:spPr>
        <a:xfrm rot="19037300">
          <a:off x="4527640" y="2785377"/>
          <a:ext cx="1448827" cy="57919"/>
        </a:xfrm>
        <a:custGeom>
          <a:avLst/>
          <a:gdLst/>
          <a:ahLst/>
          <a:cxnLst/>
          <a:rect l="0" t="0" r="0" b="0"/>
          <a:pathLst>
            <a:path>
              <a:moveTo>
                <a:pt x="0" y="28959"/>
              </a:moveTo>
              <a:lnTo>
                <a:pt x="1448827" y="289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243939-1B80-4BF6-AF00-2CACEFD4B43D}">
      <dsp:nvSpPr>
        <dsp:cNvPr id="0" name=""/>
        <dsp:cNvSpPr/>
      </dsp:nvSpPr>
      <dsp:spPr>
        <a:xfrm>
          <a:off x="802170" y="2490404"/>
          <a:ext cx="4608942" cy="460894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315814-4782-4CA6-AE2C-79E9E2F0A50C}">
      <dsp:nvSpPr>
        <dsp:cNvPr id="0" name=""/>
        <dsp:cNvSpPr/>
      </dsp:nvSpPr>
      <dsp:spPr>
        <a:xfrm>
          <a:off x="5417616" y="2390"/>
          <a:ext cx="2765365" cy="2765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s-CL" sz="3800" kern="1200" dirty="0"/>
            <a:t>Nombre</a:t>
          </a:r>
        </a:p>
      </dsp:txBody>
      <dsp:txXfrm>
        <a:off x="5822594" y="407368"/>
        <a:ext cx="1955409" cy="1955409"/>
      </dsp:txXfrm>
    </dsp:sp>
    <dsp:sp modelId="{49C63FA8-0C42-41A5-8A17-CF44830CC494}">
      <dsp:nvSpPr>
        <dsp:cNvPr id="0" name=""/>
        <dsp:cNvSpPr/>
      </dsp:nvSpPr>
      <dsp:spPr>
        <a:xfrm>
          <a:off x="8459518" y="2390"/>
          <a:ext cx="4148048" cy="2765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Font typeface="Arial" panose="020B0604020202020204" pitchFamily="34" charset="0"/>
            <a:buChar char="••"/>
          </a:pPr>
          <a:r>
            <a:rPr lang="es-CL" sz="2500" kern="1200" dirty="0"/>
            <a:t>Una variable debe tener un nombre para poder ser identificada entre otras variables.</a:t>
          </a:r>
        </a:p>
      </dsp:txBody>
      <dsp:txXfrm>
        <a:off x="8459518" y="2390"/>
        <a:ext cx="4148048" cy="2765365"/>
      </dsp:txXfrm>
    </dsp:sp>
    <dsp:sp modelId="{51E14DA3-DCD2-427A-8EA0-FEBC7DFA80CC}">
      <dsp:nvSpPr>
        <dsp:cNvPr id="0" name=""/>
        <dsp:cNvSpPr/>
      </dsp:nvSpPr>
      <dsp:spPr>
        <a:xfrm>
          <a:off x="6331269" y="3412192"/>
          <a:ext cx="2765365" cy="2765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s-CL" sz="3800" kern="1200" dirty="0"/>
            <a:t>Tipo</a:t>
          </a:r>
        </a:p>
      </dsp:txBody>
      <dsp:txXfrm>
        <a:off x="6736247" y="3817170"/>
        <a:ext cx="1955409" cy="1955409"/>
      </dsp:txXfrm>
    </dsp:sp>
    <dsp:sp modelId="{98817ED9-8569-407E-A0B2-943DF59F7D90}">
      <dsp:nvSpPr>
        <dsp:cNvPr id="0" name=""/>
        <dsp:cNvSpPr/>
      </dsp:nvSpPr>
      <dsp:spPr>
        <a:xfrm>
          <a:off x="9373172" y="3412192"/>
          <a:ext cx="4148048" cy="2765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s-CL" sz="2500" kern="1200" dirty="0"/>
            <a:t>Es necesario declarar el tipo de dato que se almacenara dentro de la variable, de esta forma es posible realizar operaciones de acuerdo a su tipo.</a:t>
          </a:r>
        </a:p>
      </dsp:txBody>
      <dsp:txXfrm>
        <a:off x="9373172" y="3412192"/>
        <a:ext cx="4148048" cy="2765365"/>
      </dsp:txXfrm>
    </dsp:sp>
    <dsp:sp modelId="{ED074BA1-4B6F-424C-88CF-68DEA077CDD0}">
      <dsp:nvSpPr>
        <dsp:cNvPr id="0" name=""/>
        <dsp:cNvSpPr/>
      </dsp:nvSpPr>
      <dsp:spPr>
        <a:xfrm>
          <a:off x="5417616" y="6821994"/>
          <a:ext cx="2765365" cy="2765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s-CL" sz="3800" kern="1200" dirty="0"/>
            <a:t>Valor</a:t>
          </a:r>
        </a:p>
      </dsp:txBody>
      <dsp:txXfrm>
        <a:off x="5822594" y="7226972"/>
        <a:ext cx="1955409" cy="1955409"/>
      </dsp:txXfrm>
    </dsp:sp>
    <dsp:sp modelId="{1BDC841A-1DCF-4C37-AC5F-F79B1CAD0B79}">
      <dsp:nvSpPr>
        <dsp:cNvPr id="0" name=""/>
        <dsp:cNvSpPr/>
      </dsp:nvSpPr>
      <dsp:spPr>
        <a:xfrm>
          <a:off x="8459518" y="6821994"/>
          <a:ext cx="4148048" cy="2765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111250">
            <a:lnSpc>
              <a:spcPct val="90000"/>
            </a:lnSpc>
            <a:spcBef>
              <a:spcPct val="0"/>
            </a:spcBef>
            <a:spcAft>
              <a:spcPct val="15000"/>
            </a:spcAft>
            <a:buChar char="••"/>
          </a:pPr>
          <a:r>
            <a:rPr lang="es-CL" sz="2500" kern="1200" dirty="0"/>
            <a:t>Las variables son utilizadas para almacenar la representación de un valor.</a:t>
          </a:r>
        </a:p>
      </dsp:txBody>
      <dsp:txXfrm>
        <a:off x="8459518" y="6821994"/>
        <a:ext cx="4148048" cy="276536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A8D56-D049-4C26-8B3F-934981A43C8F}">
      <dsp:nvSpPr>
        <dsp:cNvPr id="0" name=""/>
        <dsp:cNvSpPr/>
      </dsp:nvSpPr>
      <dsp:spPr>
        <a:xfrm rot="16200000">
          <a:off x="1278927" y="-1278927"/>
          <a:ext cx="3673428" cy="6231282"/>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s-CL" sz="4800" b="1" kern="1200" dirty="0"/>
            <a:t>Enteros</a:t>
          </a:r>
        </a:p>
      </dsp:txBody>
      <dsp:txXfrm rot="5400000">
        <a:off x="0" y="0"/>
        <a:ext cx="6231282" cy="2755071"/>
      </dsp:txXfrm>
    </dsp:sp>
    <dsp:sp modelId="{CC734B0C-AE5C-43E8-BECD-7CAD221B6181}">
      <dsp:nvSpPr>
        <dsp:cNvPr id="0" name=""/>
        <dsp:cNvSpPr/>
      </dsp:nvSpPr>
      <dsp:spPr>
        <a:xfrm>
          <a:off x="6231282" y="0"/>
          <a:ext cx="6231282" cy="3673428"/>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s-CL" sz="4800" b="1" kern="1200" dirty="0"/>
            <a:t>Reales</a:t>
          </a:r>
        </a:p>
      </dsp:txBody>
      <dsp:txXfrm>
        <a:off x="6231282" y="0"/>
        <a:ext cx="6231282" cy="2755071"/>
      </dsp:txXfrm>
    </dsp:sp>
    <dsp:sp modelId="{22A7E766-FF5C-4C56-9642-5223D4573CD4}">
      <dsp:nvSpPr>
        <dsp:cNvPr id="0" name=""/>
        <dsp:cNvSpPr/>
      </dsp:nvSpPr>
      <dsp:spPr>
        <a:xfrm rot="10800000">
          <a:off x="0" y="3673428"/>
          <a:ext cx="6231282" cy="3673428"/>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s-CL" sz="4800" b="1" kern="1200" dirty="0"/>
            <a:t>Texto</a:t>
          </a:r>
        </a:p>
      </dsp:txBody>
      <dsp:txXfrm rot="10800000">
        <a:off x="0" y="4591785"/>
        <a:ext cx="6231282" cy="2755071"/>
      </dsp:txXfrm>
    </dsp:sp>
    <dsp:sp modelId="{392863E4-D5BD-42E5-B8D8-84B918337AE6}">
      <dsp:nvSpPr>
        <dsp:cNvPr id="0" name=""/>
        <dsp:cNvSpPr/>
      </dsp:nvSpPr>
      <dsp:spPr>
        <a:xfrm rot="5400000">
          <a:off x="7510209" y="2394501"/>
          <a:ext cx="3673428" cy="6231282"/>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lvl="0" algn="ctr" defTabSz="2133600">
            <a:lnSpc>
              <a:spcPct val="90000"/>
            </a:lnSpc>
            <a:spcBef>
              <a:spcPct val="0"/>
            </a:spcBef>
            <a:spcAft>
              <a:spcPct val="35000"/>
            </a:spcAft>
          </a:pPr>
          <a:r>
            <a:rPr lang="es-CL" sz="4800" b="1" kern="1200" dirty="0"/>
            <a:t>Lógicos</a:t>
          </a:r>
        </a:p>
      </dsp:txBody>
      <dsp:txXfrm rot="-5400000">
        <a:off x="6231283" y="4591785"/>
        <a:ext cx="6231282" cy="2755071"/>
      </dsp:txXfrm>
    </dsp:sp>
    <dsp:sp modelId="{9F19261F-D38A-4509-8F67-02B0E08713F9}">
      <dsp:nvSpPr>
        <dsp:cNvPr id="0" name=""/>
        <dsp:cNvSpPr/>
      </dsp:nvSpPr>
      <dsp:spPr>
        <a:xfrm>
          <a:off x="4361897" y="2755071"/>
          <a:ext cx="3738769" cy="1836714"/>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s-CL" sz="4800" b="1" kern="1200" dirty="0"/>
            <a:t>Tipos</a:t>
          </a:r>
        </a:p>
      </dsp:txBody>
      <dsp:txXfrm>
        <a:off x="4451558" y="2844732"/>
        <a:ext cx="3559447" cy="16573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5EF9A-D824-42A4-8A95-0987C1AA6133}">
      <dsp:nvSpPr>
        <dsp:cNvPr id="0" name=""/>
        <dsp:cNvSpPr/>
      </dsp:nvSpPr>
      <dsp:spPr>
        <a:xfrm>
          <a:off x="0" y="736410"/>
          <a:ext cx="20353864" cy="1556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41528" rIns="1579686" bIns="184912" numCol="1" spcCol="1270" anchor="t" anchorCtr="0">
          <a:noAutofit/>
        </a:bodyPr>
        <a:lstStyle/>
        <a:p>
          <a:pPr marL="228600" lvl="1" indent="-228600" algn="l" defTabSz="1155700">
            <a:lnSpc>
              <a:spcPct val="90000"/>
            </a:lnSpc>
            <a:spcBef>
              <a:spcPct val="0"/>
            </a:spcBef>
            <a:spcAft>
              <a:spcPct val="15000"/>
            </a:spcAft>
            <a:buChar char="••"/>
          </a:pPr>
          <a:r>
            <a:rPr lang="es-ES" sz="2600" kern="1200" dirty="0"/>
            <a:t>Establecer el alcance permite definir claramente qué está incluido y qué está excluido en la problemática. Esto proporciona un enfoque preciso y evita la dispersión de recursos y esfuerzos en aspectos no pertinentes.</a:t>
          </a:r>
          <a:endParaRPr lang="es-CL" sz="2600" kern="1200" dirty="0"/>
        </a:p>
      </dsp:txBody>
      <dsp:txXfrm>
        <a:off x="0" y="736410"/>
        <a:ext cx="20353864" cy="1556100"/>
      </dsp:txXfrm>
    </dsp:sp>
    <dsp:sp modelId="{794707DE-7F83-4326-AF28-C3A0BAAD1F24}">
      <dsp:nvSpPr>
        <dsp:cNvPr id="0" name=""/>
        <dsp:cNvSpPr/>
      </dsp:nvSpPr>
      <dsp:spPr>
        <a:xfrm>
          <a:off x="1017693" y="352650"/>
          <a:ext cx="1424770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55700">
            <a:lnSpc>
              <a:spcPct val="90000"/>
            </a:lnSpc>
            <a:spcBef>
              <a:spcPct val="0"/>
            </a:spcBef>
            <a:spcAft>
              <a:spcPct val="35000"/>
            </a:spcAft>
          </a:pPr>
          <a:r>
            <a:rPr lang="es-ES" sz="2600" b="1" kern="1200" dirty="0"/>
            <a:t>Enfoque y Claridad</a:t>
          </a:r>
          <a:endParaRPr lang="es-CL" sz="2600" kern="1200" dirty="0"/>
        </a:p>
      </dsp:txBody>
      <dsp:txXfrm>
        <a:off x="1055160" y="390117"/>
        <a:ext cx="14172771" cy="692586"/>
      </dsp:txXfrm>
    </dsp:sp>
    <dsp:sp modelId="{BDCB7158-9145-4D01-95A7-47E50B10EE4A}">
      <dsp:nvSpPr>
        <dsp:cNvPr id="0" name=""/>
        <dsp:cNvSpPr/>
      </dsp:nvSpPr>
      <dsp:spPr>
        <a:xfrm>
          <a:off x="0" y="2816670"/>
          <a:ext cx="20353864" cy="1556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41528" rIns="1579686" bIns="184912" numCol="1" spcCol="1270" anchor="t" anchorCtr="0">
          <a:noAutofit/>
        </a:bodyPr>
        <a:lstStyle/>
        <a:p>
          <a:pPr marL="228600" lvl="1" indent="-228600" algn="l" defTabSz="1155700">
            <a:lnSpc>
              <a:spcPct val="90000"/>
            </a:lnSpc>
            <a:spcBef>
              <a:spcPct val="0"/>
            </a:spcBef>
            <a:spcAft>
              <a:spcPct val="15000"/>
            </a:spcAft>
            <a:buChar char="••"/>
          </a:pPr>
          <a:r>
            <a:rPr lang="es-ES" sz="2600" kern="1200" dirty="0"/>
            <a:t>Conocer el alcance permitirá asignar de manera eficiente los recursos disponibles, como tiempo, personal y presupuesto para el proyecto. Esto evitara gastos innecesarios y maximizara el rendimiento del equipo.</a:t>
          </a:r>
          <a:endParaRPr lang="es-CL" sz="2600" kern="1200" dirty="0"/>
        </a:p>
      </dsp:txBody>
      <dsp:txXfrm>
        <a:off x="0" y="2816670"/>
        <a:ext cx="20353864" cy="1556100"/>
      </dsp:txXfrm>
    </dsp:sp>
    <dsp:sp modelId="{4DFD4A3A-093E-4F58-AB44-CCB0D7389E30}">
      <dsp:nvSpPr>
        <dsp:cNvPr id="0" name=""/>
        <dsp:cNvSpPr/>
      </dsp:nvSpPr>
      <dsp:spPr>
        <a:xfrm>
          <a:off x="1017693" y="2432910"/>
          <a:ext cx="1424770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55700">
            <a:lnSpc>
              <a:spcPct val="90000"/>
            </a:lnSpc>
            <a:spcBef>
              <a:spcPct val="0"/>
            </a:spcBef>
            <a:spcAft>
              <a:spcPct val="35000"/>
            </a:spcAft>
          </a:pPr>
          <a:r>
            <a:rPr lang="es-ES" sz="2600" b="1" kern="1200" dirty="0"/>
            <a:t>Gestión Efectiva de Recursos</a:t>
          </a:r>
          <a:endParaRPr lang="es-CL" sz="2600" kern="1200" dirty="0"/>
        </a:p>
      </dsp:txBody>
      <dsp:txXfrm>
        <a:off x="1055160" y="2470377"/>
        <a:ext cx="14172771" cy="692586"/>
      </dsp:txXfrm>
    </dsp:sp>
    <dsp:sp modelId="{4B9C69A9-3A4A-431D-829A-799B09726932}">
      <dsp:nvSpPr>
        <dsp:cNvPr id="0" name=""/>
        <dsp:cNvSpPr/>
      </dsp:nvSpPr>
      <dsp:spPr>
        <a:xfrm>
          <a:off x="0" y="4896930"/>
          <a:ext cx="20353864" cy="1556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41528" rIns="1579686" bIns="184912" numCol="1" spcCol="1270" anchor="t" anchorCtr="0">
          <a:noAutofit/>
        </a:bodyPr>
        <a:lstStyle/>
        <a:p>
          <a:pPr marL="228600" lvl="1" indent="-228600" algn="l" defTabSz="1155700">
            <a:lnSpc>
              <a:spcPct val="90000"/>
            </a:lnSpc>
            <a:spcBef>
              <a:spcPct val="0"/>
            </a:spcBef>
            <a:spcAft>
              <a:spcPct val="15000"/>
            </a:spcAft>
            <a:buChar char="••"/>
          </a:pPr>
          <a:r>
            <a:rPr lang="es-ES" sz="2600" kern="1200" dirty="0"/>
            <a:t>Un alcance claro facilita la comunicación entre los integrantes del equipo y las partes interesadas. Todos comprenderán los límites y las expectativas, reduciendo malentendidos y mejorando la colaboración.</a:t>
          </a:r>
          <a:endParaRPr lang="es-CL" sz="2600" kern="1200" dirty="0"/>
        </a:p>
      </dsp:txBody>
      <dsp:txXfrm>
        <a:off x="0" y="4896930"/>
        <a:ext cx="20353864" cy="1556100"/>
      </dsp:txXfrm>
    </dsp:sp>
    <dsp:sp modelId="{D3F40F2D-D553-423A-8202-DC186D6673FC}">
      <dsp:nvSpPr>
        <dsp:cNvPr id="0" name=""/>
        <dsp:cNvSpPr/>
      </dsp:nvSpPr>
      <dsp:spPr>
        <a:xfrm>
          <a:off x="1017693" y="4513170"/>
          <a:ext cx="1424770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55700">
            <a:lnSpc>
              <a:spcPct val="90000"/>
            </a:lnSpc>
            <a:spcBef>
              <a:spcPct val="0"/>
            </a:spcBef>
            <a:spcAft>
              <a:spcPct val="35000"/>
            </a:spcAft>
          </a:pPr>
          <a:r>
            <a:rPr lang="es-ES" sz="2600" b="1" kern="1200" dirty="0"/>
            <a:t>Comunicación Efectiva</a:t>
          </a:r>
          <a:endParaRPr lang="es-CL" sz="2600" kern="1200" dirty="0"/>
        </a:p>
      </dsp:txBody>
      <dsp:txXfrm>
        <a:off x="1055160" y="4550637"/>
        <a:ext cx="14172771" cy="692586"/>
      </dsp:txXfrm>
    </dsp:sp>
    <dsp:sp modelId="{0905E03C-D48F-48E0-B05D-28A583FE0BD1}">
      <dsp:nvSpPr>
        <dsp:cNvPr id="0" name=""/>
        <dsp:cNvSpPr/>
      </dsp:nvSpPr>
      <dsp:spPr>
        <a:xfrm>
          <a:off x="0" y="6977190"/>
          <a:ext cx="20353864" cy="1556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41528" rIns="1579686" bIns="184912" numCol="1" spcCol="1270" anchor="t" anchorCtr="0">
          <a:noAutofit/>
        </a:bodyPr>
        <a:lstStyle/>
        <a:p>
          <a:pPr marL="228600" lvl="1" indent="-228600" algn="l" defTabSz="1155700">
            <a:lnSpc>
              <a:spcPct val="90000"/>
            </a:lnSpc>
            <a:spcBef>
              <a:spcPct val="0"/>
            </a:spcBef>
            <a:spcAft>
              <a:spcPct val="15000"/>
            </a:spcAft>
            <a:buChar char="••"/>
          </a:pPr>
          <a:r>
            <a:rPr lang="es-ES" sz="2600" kern="1200" dirty="0"/>
            <a:t>Delimitar el alcance ayuda a prevenir desviaciones no deseadas durante el desarrollo del proyecto. Esto aporta a la consistencia en la ejecución y minimiza la probabilidad de cambios inesperados.</a:t>
          </a:r>
          <a:endParaRPr lang="es-CL" sz="2600" kern="1200" dirty="0"/>
        </a:p>
      </dsp:txBody>
      <dsp:txXfrm>
        <a:off x="0" y="6977190"/>
        <a:ext cx="20353864" cy="1556100"/>
      </dsp:txXfrm>
    </dsp:sp>
    <dsp:sp modelId="{399D225F-77A1-4AFF-9759-1B2FFA13EAD3}">
      <dsp:nvSpPr>
        <dsp:cNvPr id="0" name=""/>
        <dsp:cNvSpPr/>
      </dsp:nvSpPr>
      <dsp:spPr>
        <a:xfrm>
          <a:off x="1017693" y="6593430"/>
          <a:ext cx="14247705"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55700">
            <a:lnSpc>
              <a:spcPct val="90000"/>
            </a:lnSpc>
            <a:spcBef>
              <a:spcPct val="0"/>
            </a:spcBef>
            <a:spcAft>
              <a:spcPct val="35000"/>
            </a:spcAft>
          </a:pPr>
          <a:r>
            <a:rPr lang="es-ES" sz="2600" b="1" kern="1200" dirty="0"/>
            <a:t>Evitar Desviaciones Indeseadas</a:t>
          </a:r>
          <a:endParaRPr lang="es-CL" sz="2600" kern="1200" dirty="0"/>
        </a:p>
      </dsp:txBody>
      <dsp:txXfrm>
        <a:off x="1055160" y="6630897"/>
        <a:ext cx="14172771" cy="6925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5EF9A-D824-42A4-8A95-0987C1AA6133}">
      <dsp:nvSpPr>
        <dsp:cNvPr id="0" name=""/>
        <dsp:cNvSpPr/>
      </dsp:nvSpPr>
      <dsp:spPr>
        <a:xfrm>
          <a:off x="0" y="682095"/>
          <a:ext cx="20353864" cy="189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20700" rIns="1579686" bIns="177800" numCol="1" spcCol="1270" anchor="t" anchorCtr="0">
          <a:noAutofit/>
        </a:bodyPr>
        <a:lstStyle/>
        <a:p>
          <a:pPr marL="228600" lvl="1" indent="-228600" algn="l" defTabSz="1111250">
            <a:lnSpc>
              <a:spcPct val="90000"/>
            </a:lnSpc>
            <a:spcBef>
              <a:spcPct val="0"/>
            </a:spcBef>
            <a:spcAft>
              <a:spcPct val="15000"/>
            </a:spcAft>
            <a:buChar char="••"/>
          </a:pPr>
          <a:r>
            <a:rPr lang="es-ES" sz="2500" kern="1200" dirty="0"/>
            <a:t>Proyectos bien definidos en cuanto al alcance tienen una mayor probabilidad de éxito. La falta de claridad en el alcance puede llevar a objetivos poco claros, lo que dificulta la evaluación del éxito y el cumplimiento de los requisitos.</a:t>
          </a:r>
          <a:endParaRPr lang="es-CL" sz="2500" kern="1200" dirty="0"/>
        </a:p>
      </dsp:txBody>
      <dsp:txXfrm>
        <a:off x="0" y="682095"/>
        <a:ext cx="20353864" cy="1890000"/>
      </dsp:txXfrm>
    </dsp:sp>
    <dsp:sp modelId="{794707DE-7F83-4326-AF28-C3A0BAAD1F24}">
      <dsp:nvSpPr>
        <dsp:cNvPr id="0" name=""/>
        <dsp:cNvSpPr/>
      </dsp:nvSpPr>
      <dsp:spPr>
        <a:xfrm>
          <a:off x="1017693" y="313095"/>
          <a:ext cx="1424770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11250">
            <a:lnSpc>
              <a:spcPct val="90000"/>
            </a:lnSpc>
            <a:spcBef>
              <a:spcPct val="0"/>
            </a:spcBef>
            <a:spcAft>
              <a:spcPct val="35000"/>
            </a:spcAft>
          </a:pPr>
          <a:r>
            <a:rPr lang="es-ES" sz="2500" b="1" kern="1200"/>
            <a:t>Éxito del Proyecto</a:t>
          </a:r>
          <a:endParaRPr lang="es-CL" sz="2500" kern="1200" dirty="0"/>
        </a:p>
      </dsp:txBody>
      <dsp:txXfrm>
        <a:off x="1053719" y="349121"/>
        <a:ext cx="14175653" cy="665948"/>
      </dsp:txXfrm>
    </dsp:sp>
    <dsp:sp modelId="{9A9F7944-CC7C-48EA-BB5A-7C7D21EC4768}">
      <dsp:nvSpPr>
        <dsp:cNvPr id="0" name=""/>
        <dsp:cNvSpPr/>
      </dsp:nvSpPr>
      <dsp:spPr>
        <a:xfrm>
          <a:off x="0" y="3076095"/>
          <a:ext cx="20353864" cy="1496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20700" rIns="1579686" bIns="177800" numCol="1" spcCol="1270" anchor="t" anchorCtr="0">
          <a:noAutofit/>
        </a:bodyPr>
        <a:lstStyle/>
        <a:p>
          <a:pPr marL="228600" lvl="1" indent="-228600" algn="l" defTabSz="1111250">
            <a:lnSpc>
              <a:spcPct val="90000"/>
            </a:lnSpc>
            <a:spcBef>
              <a:spcPct val="0"/>
            </a:spcBef>
            <a:spcAft>
              <a:spcPct val="15000"/>
            </a:spcAft>
            <a:buChar char="••"/>
          </a:pPr>
          <a:r>
            <a:rPr lang="es-ES" sz="2500" kern="1200" dirty="0"/>
            <a:t>Identificar el alcance ayuda en la identificación y gestión de riesgos potenciales. La comprensión clara de la problemática permite anticipar posibles desafíos y desarrollar estrategias para mitigar riesgos.</a:t>
          </a:r>
          <a:endParaRPr lang="es-CL" sz="2500" kern="1200" dirty="0"/>
        </a:p>
      </dsp:txBody>
      <dsp:txXfrm>
        <a:off x="0" y="3076095"/>
        <a:ext cx="20353864" cy="1496250"/>
      </dsp:txXfrm>
    </dsp:sp>
    <dsp:sp modelId="{086FBB0A-46D3-448F-93AD-E55E427B24B4}">
      <dsp:nvSpPr>
        <dsp:cNvPr id="0" name=""/>
        <dsp:cNvSpPr/>
      </dsp:nvSpPr>
      <dsp:spPr>
        <a:xfrm>
          <a:off x="1017693" y="2707095"/>
          <a:ext cx="1424770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11250">
            <a:lnSpc>
              <a:spcPct val="90000"/>
            </a:lnSpc>
            <a:spcBef>
              <a:spcPct val="0"/>
            </a:spcBef>
            <a:spcAft>
              <a:spcPct val="35000"/>
            </a:spcAft>
          </a:pPr>
          <a:r>
            <a:rPr lang="es-ES" sz="2500" b="1" kern="1200" dirty="0"/>
            <a:t>Gestión de Riesgos</a:t>
          </a:r>
          <a:endParaRPr lang="es-CL" sz="2500" kern="1200" dirty="0"/>
        </a:p>
      </dsp:txBody>
      <dsp:txXfrm>
        <a:off x="1053719" y="2743121"/>
        <a:ext cx="14175653" cy="665948"/>
      </dsp:txXfrm>
    </dsp:sp>
    <dsp:sp modelId="{2D5414B8-BFA2-4E36-886F-70781CC5B194}">
      <dsp:nvSpPr>
        <dsp:cNvPr id="0" name=""/>
        <dsp:cNvSpPr/>
      </dsp:nvSpPr>
      <dsp:spPr>
        <a:xfrm>
          <a:off x="0" y="5076345"/>
          <a:ext cx="20353864" cy="1496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20700" rIns="1579686" bIns="177800" numCol="1" spcCol="1270" anchor="t" anchorCtr="0">
          <a:noAutofit/>
        </a:bodyPr>
        <a:lstStyle/>
        <a:p>
          <a:pPr marL="228600" lvl="1" indent="-228600" algn="l" defTabSz="1111250">
            <a:lnSpc>
              <a:spcPct val="90000"/>
            </a:lnSpc>
            <a:spcBef>
              <a:spcPct val="0"/>
            </a:spcBef>
            <a:spcAft>
              <a:spcPct val="15000"/>
            </a:spcAft>
            <a:buChar char="••"/>
          </a:pPr>
          <a:r>
            <a:rPr lang="es-ES" sz="2500" kern="1200" dirty="0"/>
            <a:t>La identificación temprana del alcance permite una mejor planificación estratégica. Se pueden establecer metas y objetivos realistas, lo que facilita la creación de un plan de trabajo estructurado y alcanzable.</a:t>
          </a:r>
          <a:endParaRPr lang="es-CL" sz="2500" kern="1200" dirty="0"/>
        </a:p>
      </dsp:txBody>
      <dsp:txXfrm>
        <a:off x="0" y="5076345"/>
        <a:ext cx="20353864" cy="1496250"/>
      </dsp:txXfrm>
    </dsp:sp>
    <dsp:sp modelId="{C0C62482-EA1C-4470-9CBD-44E8962D6229}">
      <dsp:nvSpPr>
        <dsp:cNvPr id="0" name=""/>
        <dsp:cNvSpPr/>
      </dsp:nvSpPr>
      <dsp:spPr>
        <a:xfrm>
          <a:off x="1017693" y="4707345"/>
          <a:ext cx="1424770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11250">
            <a:lnSpc>
              <a:spcPct val="90000"/>
            </a:lnSpc>
            <a:spcBef>
              <a:spcPct val="0"/>
            </a:spcBef>
            <a:spcAft>
              <a:spcPct val="35000"/>
            </a:spcAft>
          </a:pPr>
          <a:r>
            <a:rPr lang="es-ES" sz="2500" b="1" kern="1200" dirty="0"/>
            <a:t>Planificación Estratégica</a:t>
          </a:r>
          <a:endParaRPr lang="es-CL" sz="2500" kern="1200" dirty="0"/>
        </a:p>
      </dsp:txBody>
      <dsp:txXfrm>
        <a:off x="1053719" y="4743371"/>
        <a:ext cx="14175653" cy="665948"/>
      </dsp:txXfrm>
    </dsp:sp>
    <dsp:sp modelId="{4050ACE3-2572-4AB5-AC1B-5E1396C85288}">
      <dsp:nvSpPr>
        <dsp:cNvPr id="0" name=""/>
        <dsp:cNvSpPr/>
      </dsp:nvSpPr>
      <dsp:spPr>
        <a:xfrm>
          <a:off x="0" y="7076595"/>
          <a:ext cx="20353864" cy="1496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520700" rIns="1579686" bIns="177800" numCol="1" spcCol="1270" anchor="t" anchorCtr="0">
          <a:noAutofit/>
        </a:bodyPr>
        <a:lstStyle/>
        <a:p>
          <a:pPr marL="228600" lvl="1" indent="-228600" algn="l" defTabSz="1111250">
            <a:lnSpc>
              <a:spcPct val="90000"/>
            </a:lnSpc>
            <a:spcBef>
              <a:spcPct val="0"/>
            </a:spcBef>
            <a:spcAft>
              <a:spcPct val="15000"/>
            </a:spcAft>
            <a:buChar char="••"/>
          </a:pPr>
          <a:r>
            <a:rPr lang="es-MX" sz="2500" kern="1200" dirty="0"/>
            <a:t>Un alcance bien definido facilita la adaptabilidad a cambios controlados. Cuando surgen ajustes o actualizaciones necesarias, es más fácil evaluar su impacto en el alcance y gestionar dichos cambios de manera organizada.</a:t>
          </a:r>
          <a:endParaRPr lang="es-CL" sz="2500" kern="1200"/>
        </a:p>
      </dsp:txBody>
      <dsp:txXfrm>
        <a:off x="0" y="7076595"/>
        <a:ext cx="20353864" cy="1496250"/>
      </dsp:txXfrm>
    </dsp:sp>
    <dsp:sp modelId="{AFDF4C9B-D811-4586-9610-3C9286D242C2}">
      <dsp:nvSpPr>
        <dsp:cNvPr id="0" name=""/>
        <dsp:cNvSpPr/>
      </dsp:nvSpPr>
      <dsp:spPr>
        <a:xfrm>
          <a:off x="1017693" y="6707595"/>
          <a:ext cx="14247705"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111250">
            <a:lnSpc>
              <a:spcPct val="90000"/>
            </a:lnSpc>
            <a:spcBef>
              <a:spcPct val="0"/>
            </a:spcBef>
            <a:spcAft>
              <a:spcPct val="35000"/>
            </a:spcAft>
          </a:pPr>
          <a:r>
            <a:rPr lang="es-ES" sz="2500" b="1" kern="1200" dirty="0"/>
            <a:t>Adaptabilidad a Cambios Controlados</a:t>
          </a:r>
          <a:endParaRPr lang="es-CL" sz="2500" kern="1200" dirty="0"/>
        </a:p>
      </dsp:txBody>
      <dsp:txXfrm>
        <a:off x="1053719" y="6743621"/>
        <a:ext cx="14175653" cy="66594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5EF9A-D824-42A4-8A95-0987C1AA6133}">
      <dsp:nvSpPr>
        <dsp:cNvPr id="0" name=""/>
        <dsp:cNvSpPr/>
      </dsp:nvSpPr>
      <dsp:spPr>
        <a:xfrm>
          <a:off x="0" y="585276"/>
          <a:ext cx="20353864" cy="257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708152" rIns="1579686" bIns="241808" numCol="1" spcCol="1270" anchor="t" anchorCtr="0">
          <a:noAutofit/>
        </a:bodyPr>
        <a:lstStyle/>
        <a:p>
          <a:pPr marL="285750" lvl="1" indent="-285750" algn="l" defTabSz="1511300">
            <a:lnSpc>
              <a:spcPct val="90000"/>
            </a:lnSpc>
            <a:spcBef>
              <a:spcPct val="0"/>
            </a:spcBef>
            <a:spcAft>
              <a:spcPct val="15000"/>
            </a:spcAft>
            <a:buChar char="••"/>
          </a:pPr>
          <a:r>
            <a:rPr lang="es-ES" sz="3400" kern="1200" dirty="0"/>
            <a:t>Es fundamental identificar los diferentes tipos de variables que pueden influir en la problemática. Esto incluye variables de entrada, de estado y de salida, cada una con su propio impacto en la resolución del problema.</a:t>
          </a:r>
          <a:endParaRPr lang="es-CL" sz="3400" kern="1200" dirty="0"/>
        </a:p>
      </dsp:txBody>
      <dsp:txXfrm>
        <a:off x="0" y="585276"/>
        <a:ext cx="20353864" cy="2570400"/>
      </dsp:txXfrm>
    </dsp:sp>
    <dsp:sp modelId="{794707DE-7F83-4326-AF28-C3A0BAAD1F24}">
      <dsp:nvSpPr>
        <dsp:cNvPr id="0" name=""/>
        <dsp:cNvSpPr/>
      </dsp:nvSpPr>
      <dsp:spPr>
        <a:xfrm>
          <a:off x="1017693" y="83436"/>
          <a:ext cx="14247705"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511300">
            <a:lnSpc>
              <a:spcPct val="90000"/>
            </a:lnSpc>
            <a:spcBef>
              <a:spcPct val="0"/>
            </a:spcBef>
            <a:spcAft>
              <a:spcPct val="35000"/>
            </a:spcAft>
          </a:pPr>
          <a:r>
            <a:rPr lang="es-ES" sz="3400" b="1" kern="1200" dirty="0"/>
            <a:t>Tipos de Variables</a:t>
          </a:r>
          <a:endParaRPr lang="es-CL" sz="3400" kern="1200" dirty="0"/>
        </a:p>
      </dsp:txBody>
      <dsp:txXfrm>
        <a:off x="1066689" y="132432"/>
        <a:ext cx="14149713" cy="905688"/>
      </dsp:txXfrm>
    </dsp:sp>
    <dsp:sp modelId="{EDBD7E61-5D66-4891-868B-12BD4A16694B}">
      <dsp:nvSpPr>
        <dsp:cNvPr id="0" name=""/>
        <dsp:cNvSpPr/>
      </dsp:nvSpPr>
      <dsp:spPr>
        <a:xfrm>
          <a:off x="0" y="3841117"/>
          <a:ext cx="20353864" cy="257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708152" rIns="1579686" bIns="241808" numCol="1" spcCol="1270" anchor="t" anchorCtr="0">
          <a:noAutofit/>
        </a:bodyPr>
        <a:lstStyle/>
        <a:p>
          <a:pPr marL="285750" lvl="1" indent="-285750" algn="l" defTabSz="1511300">
            <a:lnSpc>
              <a:spcPct val="90000"/>
            </a:lnSpc>
            <a:spcBef>
              <a:spcPct val="0"/>
            </a:spcBef>
            <a:spcAft>
              <a:spcPct val="15000"/>
            </a:spcAft>
            <a:buFont typeface="Symbol" panose="05050102010706020507" pitchFamily="18" charset="2"/>
            <a:buChar char="••"/>
          </a:pPr>
          <a:r>
            <a:rPr lang="es-ES" sz="3400" kern="1200" dirty="0"/>
            <a:t>Al definir el alcance, es imperativo identificar y proteger datos sensibles o críticos. La seguridad de la información es una consideración primordial para evitar vulnerabilidades y riesgos asociados con el manejo de datos confidenciales.</a:t>
          </a:r>
          <a:endParaRPr lang="es-CL" sz="3400" kern="1200" dirty="0"/>
        </a:p>
      </dsp:txBody>
      <dsp:txXfrm>
        <a:off x="0" y="3841117"/>
        <a:ext cx="20353864" cy="2570400"/>
      </dsp:txXfrm>
    </dsp:sp>
    <dsp:sp modelId="{17E38ABB-1245-4D5F-AB1F-516A1265E6D6}">
      <dsp:nvSpPr>
        <dsp:cNvPr id="0" name=""/>
        <dsp:cNvSpPr/>
      </dsp:nvSpPr>
      <dsp:spPr>
        <a:xfrm>
          <a:off x="1017693" y="3339277"/>
          <a:ext cx="14247705" cy="10036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511300">
            <a:lnSpc>
              <a:spcPct val="90000"/>
            </a:lnSpc>
            <a:spcBef>
              <a:spcPct val="0"/>
            </a:spcBef>
            <a:spcAft>
              <a:spcPct val="35000"/>
            </a:spcAft>
            <a:buFont typeface="Symbol" panose="05050102010706020507" pitchFamily="18" charset="2"/>
            <a:buChar char=""/>
          </a:pPr>
          <a:r>
            <a:rPr lang="es-ES" sz="3400" b="1" kern="1200" dirty="0"/>
            <a:t>Datos Sensibles y Críticos</a:t>
          </a:r>
          <a:endParaRPr lang="es-CL" sz="3400" kern="1200" dirty="0"/>
        </a:p>
      </dsp:txBody>
      <dsp:txXfrm>
        <a:off x="1066689" y="3388273"/>
        <a:ext cx="14149713" cy="9056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82AD4-9472-481C-AF01-5EB7ED533773}">
      <dsp:nvSpPr>
        <dsp:cNvPr id="0" name=""/>
        <dsp:cNvSpPr/>
      </dsp:nvSpPr>
      <dsp:spPr>
        <a:xfrm>
          <a:off x="0" y="632614"/>
          <a:ext cx="20353864"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24840" rIns="1579686" bIns="213360" numCol="1" spcCol="1270" anchor="t" anchorCtr="0">
          <a:noAutofit/>
        </a:bodyPr>
        <a:lstStyle/>
        <a:p>
          <a:pPr marL="285750" lvl="1" indent="-285750" algn="l" defTabSz="1333500">
            <a:lnSpc>
              <a:spcPct val="90000"/>
            </a:lnSpc>
            <a:spcBef>
              <a:spcPct val="0"/>
            </a:spcBef>
            <a:spcAft>
              <a:spcPct val="15000"/>
            </a:spcAft>
            <a:buFont typeface="Symbol" panose="05050102010706020507" pitchFamily="18" charset="2"/>
            <a:buChar char="••"/>
          </a:pPr>
          <a:r>
            <a:rPr lang="es-ES" sz="3000" kern="1200" dirty="0"/>
            <a:t>Analizar las interdependencias entre variables es esencial. Comprender cómo una variable afecta a otra dentro del contexto de la problemática permite anticipar posibles efectos secundarios y optimizar la implementación de soluciones.</a:t>
          </a:r>
          <a:endParaRPr lang="es-CL" sz="3000" kern="1200" dirty="0"/>
        </a:p>
      </dsp:txBody>
      <dsp:txXfrm>
        <a:off x="0" y="632614"/>
        <a:ext cx="20353864" cy="2268000"/>
      </dsp:txXfrm>
    </dsp:sp>
    <dsp:sp modelId="{B95F7B75-35B2-4A1F-9AC4-0EE97822A9BE}">
      <dsp:nvSpPr>
        <dsp:cNvPr id="0" name=""/>
        <dsp:cNvSpPr/>
      </dsp:nvSpPr>
      <dsp:spPr>
        <a:xfrm>
          <a:off x="1017693" y="189814"/>
          <a:ext cx="1424770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33500">
            <a:lnSpc>
              <a:spcPct val="90000"/>
            </a:lnSpc>
            <a:spcBef>
              <a:spcPct val="0"/>
            </a:spcBef>
            <a:spcAft>
              <a:spcPct val="35000"/>
            </a:spcAft>
            <a:buFont typeface="Symbol" panose="05050102010706020507" pitchFamily="18" charset="2"/>
            <a:buChar char=""/>
          </a:pPr>
          <a:r>
            <a:rPr lang="es-ES" sz="3000" b="1" kern="1200" dirty="0"/>
            <a:t>Interdependencias entre Variables</a:t>
          </a:r>
          <a:endParaRPr lang="es-CL" sz="3000" kern="1200" dirty="0"/>
        </a:p>
      </dsp:txBody>
      <dsp:txXfrm>
        <a:off x="1060924" y="233045"/>
        <a:ext cx="14161243" cy="799138"/>
      </dsp:txXfrm>
    </dsp:sp>
    <dsp:sp modelId="{0B6AC962-0C97-45A2-BB92-D88634354F23}">
      <dsp:nvSpPr>
        <dsp:cNvPr id="0" name=""/>
        <dsp:cNvSpPr/>
      </dsp:nvSpPr>
      <dsp:spPr>
        <a:xfrm>
          <a:off x="0" y="3505415"/>
          <a:ext cx="20353864"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24840" rIns="1579686" bIns="213360" numCol="1" spcCol="1270" anchor="t" anchorCtr="0">
          <a:noAutofit/>
        </a:bodyPr>
        <a:lstStyle/>
        <a:p>
          <a:pPr marL="285750" lvl="1" indent="-285750" algn="l" defTabSz="1333500">
            <a:lnSpc>
              <a:spcPct val="90000"/>
            </a:lnSpc>
            <a:spcBef>
              <a:spcPct val="0"/>
            </a:spcBef>
            <a:spcAft>
              <a:spcPct val="15000"/>
            </a:spcAft>
            <a:buFont typeface="Symbol" panose="05050102010706020507" pitchFamily="18" charset="2"/>
            <a:buChar char="••"/>
          </a:pPr>
          <a:r>
            <a:rPr lang="es-ES" sz="3000" kern="1200" dirty="0"/>
            <a:t>Determinar si las variables son locales o globales en su alcance. Esto influye en su accesibilidad dentro del código y su impacto en otras partes del sistema. La gestión adecuada del ámbito de las variables es esencial para evitar conflictos y mejorar la modularidad del código.</a:t>
          </a:r>
          <a:endParaRPr lang="es-CL" sz="3000" kern="1200" dirty="0"/>
        </a:p>
      </dsp:txBody>
      <dsp:txXfrm>
        <a:off x="0" y="3505415"/>
        <a:ext cx="20353864" cy="2268000"/>
      </dsp:txXfrm>
    </dsp:sp>
    <dsp:sp modelId="{EB4B739F-7CCE-4FF6-86BD-A68538F13322}">
      <dsp:nvSpPr>
        <dsp:cNvPr id="0" name=""/>
        <dsp:cNvSpPr/>
      </dsp:nvSpPr>
      <dsp:spPr>
        <a:xfrm>
          <a:off x="1017693" y="3062615"/>
          <a:ext cx="1424770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33500">
            <a:lnSpc>
              <a:spcPct val="90000"/>
            </a:lnSpc>
            <a:spcBef>
              <a:spcPct val="0"/>
            </a:spcBef>
            <a:spcAft>
              <a:spcPct val="35000"/>
            </a:spcAft>
            <a:buFont typeface="Symbol" panose="05050102010706020507" pitchFamily="18" charset="2"/>
            <a:buChar char=""/>
          </a:pPr>
          <a:r>
            <a:rPr lang="es-ES" sz="3000" b="1" kern="1200" dirty="0"/>
            <a:t>Ámbito de Alcance</a:t>
          </a:r>
          <a:endParaRPr lang="es-CL" sz="3000" kern="1200" dirty="0"/>
        </a:p>
      </dsp:txBody>
      <dsp:txXfrm>
        <a:off x="1060924" y="3105846"/>
        <a:ext cx="14161243" cy="799138"/>
      </dsp:txXfrm>
    </dsp:sp>
    <dsp:sp modelId="{160277E1-9DB3-4A3B-8CA1-B3BAE31DC164}">
      <dsp:nvSpPr>
        <dsp:cNvPr id="0" name=""/>
        <dsp:cNvSpPr/>
      </dsp:nvSpPr>
      <dsp:spPr>
        <a:xfrm>
          <a:off x="0" y="6378215"/>
          <a:ext cx="20353864" cy="226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24840" rIns="1579686" bIns="213360" numCol="1" spcCol="1270" anchor="t" anchorCtr="0">
          <a:noAutofit/>
        </a:bodyPr>
        <a:lstStyle/>
        <a:p>
          <a:pPr marL="285750" lvl="1" indent="-285750" algn="l" defTabSz="1333500">
            <a:lnSpc>
              <a:spcPct val="90000"/>
            </a:lnSpc>
            <a:spcBef>
              <a:spcPct val="0"/>
            </a:spcBef>
            <a:spcAft>
              <a:spcPct val="15000"/>
            </a:spcAft>
            <a:buFont typeface="Symbol" panose="05050102010706020507" pitchFamily="18" charset="2"/>
            <a:buChar char="••"/>
          </a:pPr>
          <a:r>
            <a:rPr lang="es-ES" sz="3000" kern="1200" dirty="0"/>
            <a:t>Evaluar el impacto en el rendimiento de las variables, especialmente en situaciones donde la eficiencia es crítica. Minimizar la cantidad de variables innecesarias y optimizar su uso contribuye a un mejor rendimiento del sistema.</a:t>
          </a:r>
          <a:endParaRPr lang="es-CL" sz="3000" kern="1200" dirty="0"/>
        </a:p>
      </dsp:txBody>
      <dsp:txXfrm>
        <a:off x="0" y="6378215"/>
        <a:ext cx="20353864" cy="2268000"/>
      </dsp:txXfrm>
    </dsp:sp>
    <dsp:sp modelId="{AB91A26A-3F4A-4C8D-8366-550B2E4C8BFF}">
      <dsp:nvSpPr>
        <dsp:cNvPr id="0" name=""/>
        <dsp:cNvSpPr/>
      </dsp:nvSpPr>
      <dsp:spPr>
        <a:xfrm>
          <a:off x="1017693" y="5935415"/>
          <a:ext cx="14247705" cy="88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33500">
            <a:lnSpc>
              <a:spcPct val="90000"/>
            </a:lnSpc>
            <a:spcBef>
              <a:spcPct val="0"/>
            </a:spcBef>
            <a:spcAft>
              <a:spcPct val="35000"/>
            </a:spcAft>
            <a:buFont typeface="Symbol" panose="05050102010706020507" pitchFamily="18" charset="2"/>
            <a:buChar char=""/>
          </a:pPr>
          <a:r>
            <a:rPr lang="es-ES" sz="3000" b="1" kern="1200" dirty="0"/>
            <a:t>Impacto en el Rendimiento</a:t>
          </a:r>
          <a:endParaRPr lang="es-CL" sz="3000" kern="1200" dirty="0"/>
        </a:p>
      </dsp:txBody>
      <dsp:txXfrm>
        <a:off x="1060924" y="5978646"/>
        <a:ext cx="14161243" cy="7991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24AA2-54BF-498D-8253-882ABE6DCDAF}">
      <dsp:nvSpPr>
        <dsp:cNvPr id="0" name=""/>
        <dsp:cNvSpPr/>
      </dsp:nvSpPr>
      <dsp:spPr>
        <a:xfrm>
          <a:off x="0" y="506434"/>
          <a:ext cx="20353864" cy="234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45668" rIns="1579686" bIns="220472" numCol="1" spcCol="1270" anchor="t" anchorCtr="0">
          <a:noAutofit/>
        </a:bodyPr>
        <a:lstStyle/>
        <a:p>
          <a:pPr marL="285750" lvl="1" indent="-285750" algn="l" defTabSz="1377950">
            <a:lnSpc>
              <a:spcPct val="90000"/>
            </a:lnSpc>
            <a:spcBef>
              <a:spcPct val="0"/>
            </a:spcBef>
            <a:spcAft>
              <a:spcPct val="15000"/>
            </a:spcAft>
            <a:buFont typeface="Symbol" panose="05050102010706020507" pitchFamily="18" charset="2"/>
            <a:buChar char="••"/>
          </a:pPr>
          <a:r>
            <a:rPr lang="es-ES" sz="3100" kern="1200" dirty="0"/>
            <a:t>Considerar cómo las variables pueden cambiar con el tiempo y bajo diferentes condiciones. Esto es crucial para la anticipación de futuros requerimientos y para diseñar soluciones que sean flexibles y adaptables a cambios en el entorno o en los requisitos del sistema.</a:t>
          </a:r>
          <a:endParaRPr lang="es-CL" sz="3100" kern="1200" dirty="0"/>
        </a:p>
      </dsp:txBody>
      <dsp:txXfrm>
        <a:off x="0" y="506434"/>
        <a:ext cx="20353864" cy="2343600"/>
      </dsp:txXfrm>
    </dsp:sp>
    <dsp:sp modelId="{E186FF1D-395C-440C-A01D-5CC212C81C58}">
      <dsp:nvSpPr>
        <dsp:cNvPr id="0" name=""/>
        <dsp:cNvSpPr/>
      </dsp:nvSpPr>
      <dsp:spPr>
        <a:xfrm>
          <a:off x="1017693" y="48874"/>
          <a:ext cx="14247705"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77950">
            <a:lnSpc>
              <a:spcPct val="90000"/>
            </a:lnSpc>
            <a:spcBef>
              <a:spcPct val="0"/>
            </a:spcBef>
            <a:spcAft>
              <a:spcPct val="35000"/>
            </a:spcAft>
            <a:buFont typeface="Symbol" panose="05050102010706020507" pitchFamily="18" charset="2"/>
            <a:buChar char=""/>
          </a:pPr>
          <a:r>
            <a:rPr lang="es-ES" sz="3100" b="1" kern="1200" dirty="0"/>
            <a:t>Cambios en el Tiempo</a:t>
          </a:r>
          <a:endParaRPr lang="es-CL" sz="3100" kern="1200" dirty="0"/>
        </a:p>
      </dsp:txBody>
      <dsp:txXfrm>
        <a:off x="1062365" y="93546"/>
        <a:ext cx="14158361" cy="825776"/>
      </dsp:txXfrm>
    </dsp:sp>
    <dsp:sp modelId="{2612DAB3-EAE1-463D-B6C9-62C579AEA30D}">
      <dsp:nvSpPr>
        <dsp:cNvPr id="0" name=""/>
        <dsp:cNvSpPr/>
      </dsp:nvSpPr>
      <dsp:spPr>
        <a:xfrm>
          <a:off x="0" y="3474995"/>
          <a:ext cx="20353864" cy="234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45668" rIns="1579686" bIns="220472" numCol="1" spcCol="1270" anchor="t" anchorCtr="0">
          <a:noAutofit/>
        </a:bodyPr>
        <a:lstStyle/>
        <a:p>
          <a:pPr marL="285750" lvl="1" indent="-285750" algn="l" defTabSz="1377950">
            <a:lnSpc>
              <a:spcPct val="90000"/>
            </a:lnSpc>
            <a:spcBef>
              <a:spcPct val="0"/>
            </a:spcBef>
            <a:spcAft>
              <a:spcPct val="15000"/>
            </a:spcAft>
            <a:buFont typeface="Symbol" panose="05050102010706020507" pitchFamily="18" charset="2"/>
            <a:buChar char="••"/>
          </a:pPr>
          <a:r>
            <a:rPr lang="es-ES" sz="3100" kern="1200" dirty="0"/>
            <a:t>Implementar mecanismos de validación y sanitización para las variables de entrada. Esto ayuda a prevenir vulnerabilidades de seguridad, como inyecciones de código malicioso, y garantiza la integridad y confiabilidad de los datos.</a:t>
          </a:r>
          <a:endParaRPr lang="es-CL" sz="3100" kern="1200" dirty="0"/>
        </a:p>
      </dsp:txBody>
      <dsp:txXfrm>
        <a:off x="0" y="3474995"/>
        <a:ext cx="20353864" cy="2343600"/>
      </dsp:txXfrm>
    </dsp:sp>
    <dsp:sp modelId="{292191FE-75E1-4083-A685-2B4FA1E92148}">
      <dsp:nvSpPr>
        <dsp:cNvPr id="0" name=""/>
        <dsp:cNvSpPr/>
      </dsp:nvSpPr>
      <dsp:spPr>
        <a:xfrm>
          <a:off x="1017693" y="3017435"/>
          <a:ext cx="14247705"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77950">
            <a:lnSpc>
              <a:spcPct val="90000"/>
            </a:lnSpc>
            <a:spcBef>
              <a:spcPct val="0"/>
            </a:spcBef>
            <a:spcAft>
              <a:spcPct val="35000"/>
            </a:spcAft>
            <a:buFont typeface="Symbol" panose="05050102010706020507" pitchFamily="18" charset="2"/>
            <a:buChar char=""/>
          </a:pPr>
          <a:r>
            <a:rPr lang="es-ES" sz="3100" b="1" kern="1200" dirty="0"/>
            <a:t>Validación y Sanitización</a:t>
          </a:r>
          <a:endParaRPr lang="es-CL" sz="3100" kern="1200" dirty="0"/>
        </a:p>
      </dsp:txBody>
      <dsp:txXfrm>
        <a:off x="1062365" y="3062107"/>
        <a:ext cx="14158361" cy="825776"/>
      </dsp:txXfrm>
    </dsp:sp>
    <dsp:sp modelId="{8C7432C2-1D2F-450E-9F97-A3994AD0C991}">
      <dsp:nvSpPr>
        <dsp:cNvPr id="0" name=""/>
        <dsp:cNvSpPr/>
      </dsp:nvSpPr>
      <dsp:spPr>
        <a:xfrm>
          <a:off x="0" y="6443555"/>
          <a:ext cx="20353864" cy="2343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9686" tIns="645668" rIns="1579686" bIns="220472" numCol="1" spcCol="1270" anchor="t" anchorCtr="0">
          <a:noAutofit/>
        </a:bodyPr>
        <a:lstStyle/>
        <a:p>
          <a:pPr marL="285750" lvl="1" indent="-285750" algn="l" defTabSz="1377950">
            <a:lnSpc>
              <a:spcPct val="90000"/>
            </a:lnSpc>
            <a:spcBef>
              <a:spcPct val="0"/>
            </a:spcBef>
            <a:spcAft>
              <a:spcPct val="15000"/>
            </a:spcAft>
            <a:buChar char="••"/>
          </a:pPr>
          <a:r>
            <a:rPr lang="es-CL" sz="3100" kern="1200" dirty="0"/>
            <a:t>Proporcionar una documentación detallada de las variables utilizadas en el código. Esto facilita la comprensión por parte de otros desarrolladores y contribuye a un mantenimiento más efectivo en el futuro.</a:t>
          </a:r>
        </a:p>
      </dsp:txBody>
      <dsp:txXfrm>
        <a:off x="0" y="6443555"/>
        <a:ext cx="20353864" cy="2343600"/>
      </dsp:txXfrm>
    </dsp:sp>
    <dsp:sp modelId="{8817E23E-3D63-473C-94A2-622AB8F90720}">
      <dsp:nvSpPr>
        <dsp:cNvPr id="0" name=""/>
        <dsp:cNvSpPr/>
      </dsp:nvSpPr>
      <dsp:spPr>
        <a:xfrm>
          <a:off x="1017693" y="5985995"/>
          <a:ext cx="14247705"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8529" tIns="0" rIns="538529" bIns="0" numCol="1" spcCol="1270" anchor="ctr" anchorCtr="0">
          <a:noAutofit/>
        </a:bodyPr>
        <a:lstStyle/>
        <a:p>
          <a:pPr lvl="0" algn="l" defTabSz="1377950">
            <a:lnSpc>
              <a:spcPct val="90000"/>
            </a:lnSpc>
            <a:spcBef>
              <a:spcPct val="0"/>
            </a:spcBef>
            <a:spcAft>
              <a:spcPct val="35000"/>
            </a:spcAft>
          </a:pPr>
          <a:r>
            <a:rPr lang="es-CL" sz="3100" b="1" kern="1200" dirty="0"/>
            <a:t>Documentación Detallada</a:t>
          </a:r>
          <a:endParaRPr lang="es-CL" sz="3100" kern="1200" dirty="0"/>
        </a:p>
      </dsp:txBody>
      <dsp:txXfrm>
        <a:off x="1062365" y="6030667"/>
        <a:ext cx="14158361"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C0730-611D-4D52-BC34-B9722A78F995}">
      <dsp:nvSpPr>
        <dsp:cNvPr id="0" name=""/>
        <dsp:cNvSpPr/>
      </dsp:nvSpPr>
      <dsp:spPr>
        <a:xfrm>
          <a:off x="0" y="0"/>
          <a:ext cx="20962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D75D0-84DC-4ACA-8EB6-E4581A252493}">
      <dsp:nvSpPr>
        <dsp:cNvPr id="0" name=""/>
        <dsp:cNvSpPr/>
      </dsp:nvSpPr>
      <dsp:spPr>
        <a:xfrm>
          <a:off x="0" y="0"/>
          <a:ext cx="4192546" cy="219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s-MX" sz="4400" kern="1200" dirty="0"/>
            <a:t>Comprender el problema</a:t>
          </a:r>
          <a:endParaRPr lang="es-CL" sz="4400" kern="1200" dirty="0"/>
        </a:p>
      </dsp:txBody>
      <dsp:txXfrm>
        <a:off x="0" y="0"/>
        <a:ext cx="4192546" cy="2196169"/>
      </dsp:txXfrm>
    </dsp:sp>
    <dsp:sp modelId="{8FED8FB5-1924-4841-BBD7-F8168D8E35D8}">
      <dsp:nvSpPr>
        <dsp:cNvPr id="0" name=""/>
        <dsp:cNvSpPr/>
      </dsp:nvSpPr>
      <dsp:spPr>
        <a:xfrm>
          <a:off x="4506986" y="25816"/>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Leer y comprender completamente el enunciado del problema.</a:t>
          </a:r>
        </a:p>
      </dsp:txBody>
      <dsp:txXfrm>
        <a:off x="4506986" y="25816"/>
        <a:ext cx="16455743" cy="516335"/>
      </dsp:txXfrm>
    </dsp:sp>
    <dsp:sp modelId="{FA4778E6-D387-4EBE-B3A9-76CA7D4624EB}">
      <dsp:nvSpPr>
        <dsp:cNvPr id="0" name=""/>
        <dsp:cNvSpPr/>
      </dsp:nvSpPr>
      <dsp:spPr>
        <a:xfrm>
          <a:off x="4192546" y="542152"/>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AFC77-5A63-41B8-8C65-481A5080B7FF}">
      <dsp:nvSpPr>
        <dsp:cNvPr id="0" name=""/>
        <dsp:cNvSpPr/>
      </dsp:nvSpPr>
      <dsp:spPr>
        <a:xfrm>
          <a:off x="4506986" y="567969"/>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a:t>Identificar y aclarar cualquier concepto o término desconocido.</a:t>
          </a:r>
          <a:endParaRPr lang="es-MX" sz="2200" kern="1200" dirty="0"/>
        </a:p>
      </dsp:txBody>
      <dsp:txXfrm>
        <a:off x="4506986" y="567969"/>
        <a:ext cx="16455743" cy="516335"/>
      </dsp:txXfrm>
    </dsp:sp>
    <dsp:sp modelId="{A38DF163-C6EF-4164-BEC9-92C1210C7D73}">
      <dsp:nvSpPr>
        <dsp:cNvPr id="0" name=""/>
        <dsp:cNvSpPr/>
      </dsp:nvSpPr>
      <dsp:spPr>
        <a:xfrm>
          <a:off x="4192546" y="1084305"/>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DC416F-E41B-4B85-B5F4-25708322CE5C}">
      <dsp:nvSpPr>
        <dsp:cNvPr id="0" name=""/>
        <dsp:cNvSpPr/>
      </dsp:nvSpPr>
      <dsp:spPr>
        <a:xfrm>
          <a:off x="4506986" y="1110121"/>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a:t>Establecer claramente los datos proporcionados y lo que se busca encontrar.</a:t>
          </a:r>
          <a:endParaRPr lang="es-MX" sz="2200" kern="1200" dirty="0"/>
        </a:p>
      </dsp:txBody>
      <dsp:txXfrm>
        <a:off x="4506986" y="1110121"/>
        <a:ext cx="16455743" cy="516335"/>
      </dsp:txXfrm>
    </dsp:sp>
    <dsp:sp modelId="{BDF5379E-19CC-4FF8-8203-36D544D3E160}">
      <dsp:nvSpPr>
        <dsp:cNvPr id="0" name=""/>
        <dsp:cNvSpPr/>
      </dsp:nvSpPr>
      <dsp:spPr>
        <a:xfrm>
          <a:off x="4192546" y="1626457"/>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AB3152-614C-494D-9EA2-6AC944526713}">
      <dsp:nvSpPr>
        <dsp:cNvPr id="0" name=""/>
        <dsp:cNvSpPr/>
      </dsp:nvSpPr>
      <dsp:spPr>
        <a:xfrm>
          <a:off x="4506986" y="1652274"/>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Realizar preguntas para obtener una comprensión profunda del problema.</a:t>
          </a:r>
        </a:p>
      </dsp:txBody>
      <dsp:txXfrm>
        <a:off x="4506986" y="1652274"/>
        <a:ext cx="16455743" cy="516335"/>
      </dsp:txXfrm>
    </dsp:sp>
    <dsp:sp modelId="{468745D5-097E-4E9C-88A3-3BB6088B53CE}">
      <dsp:nvSpPr>
        <dsp:cNvPr id="0" name=""/>
        <dsp:cNvSpPr/>
      </dsp:nvSpPr>
      <dsp:spPr>
        <a:xfrm>
          <a:off x="4192546" y="2168610"/>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F8C841-1DA0-4D01-9D01-4E3E3F751808}">
      <dsp:nvSpPr>
        <dsp:cNvPr id="0" name=""/>
        <dsp:cNvSpPr/>
      </dsp:nvSpPr>
      <dsp:spPr>
        <a:xfrm>
          <a:off x="0" y="2196169"/>
          <a:ext cx="20962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EE4130-88CD-47BE-ACB5-97AE721A5E95}">
      <dsp:nvSpPr>
        <dsp:cNvPr id="0" name=""/>
        <dsp:cNvSpPr/>
      </dsp:nvSpPr>
      <dsp:spPr>
        <a:xfrm>
          <a:off x="0" y="2196169"/>
          <a:ext cx="4192546" cy="219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s-MX" sz="4400" kern="1200" dirty="0"/>
            <a:t>Idear un plan</a:t>
          </a:r>
        </a:p>
      </dsp:txBody>
      <dsp:txXfrm>
        <a:off x="0" y="2196169"/>
        <a:ext cx="4192546" cy="2196169"/>
      </dsp:txXfrm>
    </dsp:sp>
    <dsp:sp modelId="{ED17F188-69B3-4A32-BEAA-EF94AE15C6AF}">
      <dsp:nvSpPr>
        <dsp:cNvPr id="0" name=""/>
        <dsp:cNvSpPr/>
      </dsp:nvSpPr>
      <dsp:spPr>
        <a:xfrm>
          <a:off x="4506986" y="2221986"/>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Explorar diferentes estrategias y enfoques para resolver el problema.</a:t>
          </a:r>
        </a:p>
      </dsp:txBody>
      <dsp:txXfrm>
        <a:off x="4506986" y="2221986"/>
        <a:ext cx="16455743" cy="516335"/>
      </dsp:txXfrm>
    </dsp:sp>
    <dsp:sp modelId="{0FA761B1-65E3-4AEA-8585-AD69FD876A96}">
      <dsp:nvSpPr>
        <dsp:cNvPr id="0" name=""/>
        <dsp:cNvSpPr/>
      </dsp:nvSpPr>
      <dsp:spPr>
        <a:xfrm>
          <a:off x="4192546" y="2738322"/>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628352-5893-4668-A03C-CAC9A9114F49}">
      <dsp:nvSpPr>
        <dsp:cNvPr id="0" name=""/>
        <dsp:cNvSpPr/>
      </dsp:nvSpPr>
      <dsp:spPr>
        <a:xfrm>
          <a:off x="4506986" y="2764138"/>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Considerar métodos o técnicas matemáticas relevantes que se puedan aplicar.</a:t>
          </a:r>
        </a:p>
      </dsp:txBody>
      <dsp:txXfrm>
        <a:off x="4506986" y="2764138"/>
        <a:ext cx="16455743" cy="516335"/>
      </dsp:txXfrm>
    </dsp:sp>
    <dsp:sp modelId="{BF40FF66-AD31-412C-94D3-3F307B7C68E1}">
      <dsp:nvSpPr>
        <dsp:cNvPr id="0" name=""/>
        <dsp:cNvSpPr/>
      </dsp:nvSpPr>
      <dsp:spPr>
        <a:xfrm>
          <a:off x="4192546" y="3280474"/>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216D90-71A3-4DEC-B66F-9D295848B0C2}">
      <dsp:nvSpPr>
        <dsp:cNvPr id="0" name=""/>
        <dsp:cNvSpPr/>
      </dsp:nvSpPr>
      <dsp:spPr>
        <a:xfrm>
          <a:off x="4506986" y="3306291"/>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a:t>Planificar una serie de pasos o una estrategia lógica para llegar a la solución.</a:t>
          </a:r>
          <a:endParaRPr lang="es-MX" sz="2200" kern="1200" dirty="0"/>
        </a:p>
      </dsp:txBody>
      <dsp:txXfrm>
        <a:off x="4506986" y="3306291"/>
        <a:ext cx="16455743" cy="516335"/>
      </dsp:txXfrm>
    </dsp:sp>
    <dsp:sp modelId="{54620C8F-9964-4C3C-9641-6EF3BA35CDCD}">
      <dsp:nvSpPr>
        <dsp:cNvPr id="0" name=""/>
        <dsp:cNvSpPr/>
      </dsp:nvSpPr>
      <dsp:spPr>
        <a:xfrm>
          <a:off x="4192546" y="3822627"/>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C689E4-A26D-436B-BF2A-EB15DBB41954}">
      <dsp:nvSpPr>
        <dsp:cNvPr id="0" name=""/>
        <dsp:cNvSpPr/>
      </dsp:nvSpPr>
      <dsp:spPr>
        <a:xfrm>
          <a:off x="4506986" y="3848443"/>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Explorar ejemplos similares o casos particulares para desarrollar la estrategia.</a:t>
          </a:r>
        </a:p>
      </dsp:txBody>
      <dsp:txXfrm>
        <a:off x="4506986" y="3848443"/>
        <a:ext cx="16455743" cy="516335"/>
      </dsp:txXfrm>
    </dsp:sp>
    <dsp:sp modelId="{42BA8CAB-765B-443D-A9F3-E116466BA711}">
      <dsp:nvSpPr>
        <dsp:cNvPr id="0" name=""/>
        <dsp:cNvSpPr/>
      </dsp:nvSpPr>
      <dsp:spPr>
        <a:xfrm>
          <a:off x="4192546" y="4364779"/>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EC62C-0270-4774-AABD-B0E119071D5A}">
      <dsp:nvSpPr>
        <dsp:cNvPr id="0" name=""/>
        <dsp:cNvSpPr/>
      </dsp:nvSpPr>
      <dsp:spPr>
        <a:xfrm>
          <a:off x="0" y="4392338"/>
          <a:ext cx="20962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2345AF-51A9-4E1E-AE6D-894393E98638}">
      <dsp:nvSpPr>
        <dsp:cNvPr id="0" name=""/>
        <dsp:cNvSpPr/>
      </dsp:nvSpPr>
      <dsp:spPr>
        <a:xfrm>
          <a:off x="0" y="4392339"/>
          <a:ext cx="4192546" cy="219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s-MX" sz="4400" kern="1200" dirty="0"/>
            <a:t>Ejecutar el plan</a:t>
          </a:r>
        </a:p>
      </dsp:txBody>
      <dsp:txXfrm>
        <a:off x="0" y="4392339"/>
        <a:ext cx="4192546" cy="2196169"/>
      </dsp:txXfrm>
    </dsp:sp>
    <dsp:sp modelId="{E67D4AE1-840F-45F6-AEE1-B5E4CEF01191}">
      <dsp:nvSpPr>
        <dsp:cNvPr id="0" name=""/>
        <dsp:cNvSpPr/>
      </dsp:nvSpPr>
      <dsp:spPr>
        <a:xfrm>
          <a:off x="4506986" y="4418155"/>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Implementar los pasos planificados de manera ordenada y organizada.</a:t>
          </a:r>
        </a:p>
      </dsp:txBody>
      <dsp:txXfrm>
        <a:off x="4506986" y="4418155"/>
        <a:ext cx="16455743" cy="516335"/>
      </dsp:txXfrm>
    </dsp:sp>
    <dsp:sp modelId="{606D3936-29AD-468B-8168-967A9992F8CC}">
      <dsp:nvSpPr>
        <dsp:cNvPr id="0" name=""/>
        <dsp:cNvSpPr/>
      </dsp:nvSpPr>
      <dsp:spPr>
        <a:xfrm>
          <a:off x="4192546" y="4934491"/>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63663-6D11-4854-9BD4-11C09484AC6C}">
      <dsp:nvSpPr>
        <dsp:cNvPr id="0" name=""/>
        <dsp:cNvSpPr/>
      </dsp:nvSpPr>
      <dsp:spPr>
        <a:xfrm>
          <a:off x="4506986" y="4960308"/>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a:t>Realizar cálculos o aplicar métodos matemáticos según corresponda.</a:t>
          </a:r>
          <a:endParaRPr lang="es-MX" sz="2200" kern="1200" dirty="0"/>
        </a:p>
      </dsp:txBody>
      <dsp:txXfrm>
        <a:off x="4506986" y="4960308"/>
        <a:ext cx="16455743" cy="516335"/>
      </dsp:txXfrm>
    </dsp:sp>
    <dsp:sp modelId="{01A492AE-0D96-4456-A17D-090E03C47ADB}">
      <dsp:nvSpPr>
        <dsp:cNvPr id="0" name=""/>
        <dsp:cNvSpPr/>
      </dsp:nvSpPr>
      <dsp:spPr>
        <a:xfrm>
          <a:off x="4192546" y="5476644"/>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661BF9-0F37-4D65-BEFC-621AF555049B}">
      <dsp:nvSpPr>
        <dsp:cNvPr id="0" name=""/>
        <dsp:cNvSpPr/>
      </dsp:nvSpPr>
      <dsp:spPr>
        <a:xfrm>
          <a:off x="4506986" y="5502460"/>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a:t>Seguir la estrategia establecida, prestando atención a los detalles y evitando errores.</a:t>
          </a:r>
          <a:endParaRPr lang="es-MX" sz="2200" kern="1200" dirty="0"/>
        </a:p>
      </dsp:txBody>
      <dsp:txXfrm>
        <a:off x="4506986" y="5502460"/>
        <a:ext cx="16455743" cy="516335"/>
      </dsp:txXfrm>
    </dsp:sp>
    <dsp:sp modelId="{06D49CC6-C60D-4CD4-AC6C-E5B74EDD255C}">
      <dsp:nvSpPr>
        <dsp:cNvPr id="0" name=""/>
        <dsp:cNvSpPr/>
      </dsp:nvSpPr>
      <dsp:spPr>
        <a:xfrm>
          <a:off x="4192546" y="6018796"/>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07C613-6365-4D1F-9C4E-C880FADD2265}">
      <dsp:nvSpPr>
        <dsp:cNvPr id="0" name=""/>
        <dsp:cNvSpPr/>
      </dsp:nvSpPr>
      <dsp:spPr>
        <a:xfrm>
          <a:off x="4506986" y="6044613"/>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Registrar los pasos y realizar anotaciones para un seguimiento adecuado.</a:t>
          </a:r>
        </a:p>
      </dsp:txBody>
      <dsp:txXfrm>
        <a:off x="4506986" y="6044613"/>
        <a:ext cx="16455743" cy="516335"/>
      </dsp:txXfrm>
    </dsp:sp>
    <dsp:sp modelId="{1EF0D9BF-C13B-44F8-BF61-A5EDBBACDB49}">
      <dsp:nvSpPr>
        <dsp:cNvPr id="0" name=""/>
        <dsp:cNvSpPr/>
      </dsp:nvSpPr>
      <dsp:spPr>
        <a:xfrm>
          <a:off x="4192546" y="6560949"/>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9295FC-7852-4FF7-82B9-6F02A3A31898}">
      <dsp:nvSpPr>
        <dsp:cNvPr id="0" name=""/>
        <dsp:cNvSpPr/>
      </dsp:nvSpPr>
      <dsp:spPr>
        <a:xfrm>
          <a:off x="0" y="6588508"/>
          <a:ext cx="2096273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A8C2C9-A17F-45CB-B7FE-46E6BABF92C9}">
      <dsp:nvSpPr>
        <dsp:cNvPr id="0" name=""/>
        <dsp:cNvSpPr/>
      </dsp:nvSpPr>
      <dsp:spPr>
        <a:xfrm>
          <a:off x="0" y="6588508"/>
          <a:ext cx="4192546" cy="2196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lvl="0" algn="l" defTabSz="1955800">
            <a:lnSpc>
              <a:spcPct val="90000"/>
            </a:lnSpc>
            <a:spcBef>
              <a:spcPct val="0"/>
            </a:spcBef>
            <a:spcAft>
              <a:spcPct val="35000"/>
            </a:spcAft>
          </a:pPr>
          <a:r>
            <a:rPr lang="es-MX" sz="4400" kern="1200" dirty="0"/>
            <a:t>Revisar y retroalimentar</a:t>
          </a:r>
        </a:p>
      </dsp:txBody>
      <dsp:txXfrm>
        <a:off x="0" y="6588508"/>
        <a:ext cx="4192546" cy="2196169"/>
      </dsp:txXfrm>
    </dsp:sp>
    <dsp:sp modelId="{160D4903-F109-436D-89D1-5D7718BB2A0D}">
      <dsp:nvSpPr>
        <dsp:cNvPr id="0" name=""/>
        <dsp:cNvSpPr/>
      </dsp:nvSpPr>
      <dsp:spPr>
        <a:xfrm>
          <a:off x="4506986" y="6614325"/>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Evaluar la solución obtenida en relación con los resultados deseados.</a:t>
          </a:r>
        </a:p>
      </dsp:txBody>
      <dsp:txXfrm>
        <a:off x="4506986" y="6614325"/>
        <a:ext cx="16455743" cy="516335"/>
      </dsp:txXfrm>
    </dsp:sp>
    <dsp:sp modelId="{9FB7D106-C26F-4BE7-B4E5-7069437A80D8}">
      <dsp:nvSpPr>
        <dsp:cNvPr id="0" name=""/>
        <dsp:cNvSpPr/>
      </dsp:nvSpPr>
      <dsp:spPr>
        <a:xfrm>
          <a:off x="4192546" y="7130661"/>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3298F2-B9D1-4F54-B3FD-7744592695ED}">
      <dsp:nvSpPr>
        <dsp:cNvPr id="0" name=""/>
        <dsp:cNvSpPr/>
      </dsp:nvSpPr>
      <dsp:spPr>
        <a:xfrm>
          <a:off x="4506986" y="7156477"/>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Verificar si la solución es lógica, adecuada y coherente con el problema planteado.</a:t>
          </a:r>
        </a:p>
      </dsp:txBody>
      <dsp:txXfrm>
        <a:off x="4506986" y="7156477"/>
        <a:ext cx="16455743" cy="516335"/>
      </dsp:txXfrm>
    </dsp:sp>
    <dsp:sp modelId="{60F26A04-4E01-4444-9906-ED72B3CD07BC}">
      <dsp:nvSpPr>
        <dsp:cNvPr id="0" name=""/>
        <dsp:cNvSpPr/>
      </dsp:nvSpPr>
      <dsp:spPr>
        <a:xfrm>
          <a:off x="4192546" y="7672813"/>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C84361-6A60-43EF-8019-B471AD6917A3}">
      <dsp:nvSpPr>
        <dsp:cNvPr id="0" name=""/>
        <dsp:cNvSpPr/>
      </dsp:nvSpPr>
      <dsp:spPr>
        <a:xfrm>
          <a:off x="4506986" y="7698630"/>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Reflexionar sobre el proceso de resolución y extraer lecciones o ideas aplicables para futuros problemas.</a:t>
          </a:r>
        </a:p>
      </dsp:txBody>
      <dsp:txXfrm>
        <a:off x="4506986" y="7698630"/>
        <a:ext cx="16455743" cy="516335"/>
      </dsp:txXfrm>
    </dsp:sp>
    <dsp:sp modelId="{458743DD-9911-47E0-B1A0-58290547BBFC}">
      <dsp:nvSpPr>
        <dsp:cNvPr id="0" name=""/>
        <dsp:cNvSpPr/>
      </dsp:nvSpPr>
      <dsp:spPr>
        <a:xfrm>
          <a:off x="4192546" y="8214966"/>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792DD-8612-444A-94F2-C25727E057B1}">
      <dsp:nvSpPr>
        <dsp:cNvPr id="0" name=""/>
        <dsp:cNvSpPr/>
      </dsp:nvSpPr>
      <dsp:spPr>
        <a:xfrm>
          <a:off x="4506986" y="8240782"/>
          <a:ext cx="16455743" cy="516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s-MX" sz="2200" kern="1200" dirty="0"/>
            <a:t>Considerar diferentes enfoques o mejoras en el plan y la ejecución.</a:t>
          </a:r>
          <a:endParaRPr lang="es-CL" sz="2200" kern="1200" dirty="0"/>
        </a:p>
      </dsp:txBody>
      <dsp:txXfrm>
        <a:off x="4506986" y="8240782"/>
        <a:ext cx="16455743" cy="516335"/>
      </dsp:txXfrm>
    </dsp:sp>
    <dsp:sp modelId="{18E4D184-4402-492D-806B-32B9F199E9C6}">
      <dsp:nvSpPr>
        <dsp:cNvPr id="0" name=""/>
        <dsp:cNvSpPr/>
      </dsp:nvSpPr>
      <dsp:spPr>
        <a:xfrm>
          <a:off x="4192546" y="8757118"/>
          <a:ext cx="1677018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8D3D9-C0AB-4927-B2D7-E8FF420C5D8F}">
      <dsp:nvSpPr>
        <dsp:cNvPr id="0" name=""/>
        <dsp:cNvSpPr/>
      </dsp:nvSpPr>
      <dsp:spPr>
        <a:xfrm>
          <a:off x="0" y="410556"/>
          <a:ext cx="22630197"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6355" tIns="479044" rIns="1756355" bIns="163576" numCol="1" spcCol="1270" anchor="t" anchorCtr="0">
          <a:noAutofit/>
        </a:bodyPr>
        <a:lstStyle/>
        <a:p>
          <a:pPr marL="228600" lvl="1" indent="-228600" algn="l" defTabSz="1022350">
            <a:lnSpc>
              <a:spcPct val="90000"/>
            </a:lnSpc>
            <a:spcBef>
              <a:spcPct val="0"/>
            </a:spcBef>
            <a:spcAft>
              <a:spcPct val="15000"/>
            </a:spcAft>
            <a:buFont typeface="Symbol" panose="05050102010706020507" pitchFamily="18" charset="2"/>
            <a:buChar char="••"/>
          </a:pPr>
          <a:r>
            <a:rPr lang="es-ES" sz="2300" kern="1200" dirty="0"/>
            <a:t>Analizar el entorno operativo donde está el sistema o la aplicación. Considerar los sistemas operativos, las plataformas de hardware y cualquier otro componente que pueda influir en la ejecución y funcionalidad del software.</a:t>
          </a:r>
          <a:endParaRPr lang="es-CL" sz="2300" kern="1200" dirty="0"/>
        </a:p>
      </dsp:txBody>
      <dsp:txXfrm>
        <a:off x="0" y="410556"/>
        <a:ext cx="22630197" cy="1376550"/>
      </dsp:txXfrm>
    </dsp:sp>
    <dsp:sp modelId="{C92071D6-1363-4CB5-8D25-3E8D67728C20}">
      <dsp:nvSpPr>
        <dsp:cNvPr id="0" name=""/>
        <dsp:cNvSpPr/>
      </dsp:nvSpPr>
      <dsp:spPr>
        <a:xfrm>
          <a:off x="1131509" y="71076"/>
          <a:ext cx="15841138"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757" tIns="0" rIns="598757" bIns="0" numCol="1" spcCol="1270" anchor="ctr" anchorCtr="0">
          <a:noAutofit/>
        </a:bodyPr>
        <a:lstStyle/>
        <a:p>
          <a:pPr lvl="0" algn="l" defTabSz="1022350">
            <a:lnSpc>
              <a:spcPct val="90000"/>
            </a:lnSpc>
            <a:spcBef>
              <a:spcPct val="0"/>
            </a:spcBef>
            <a:spcAft>
              <a:spcPct val="35000"/>
            </a:spcAft>
            <a:buFont typeface="Symbol" panose="05050102010706020507" pitchFamily="18" charset="2"/>
            <a:buChar char=""/>
          </a:pPr>
          <a:r>
            <a:rPr lang="es-ES" sz="2300" b="1" kern="1200" dirty="0"/>
            <a:t>Entorno Operativo</a:t>
          </a:r>
          <a:endParaRPr lang="es-CL" sz="2300" kern="1200" dirty="0"/>
        </a:p>
      </dsp:txBody>
      <dsp:txXfrm>
        <a:off x="1164653" y="104220"/>
        <a:ext cx="15774850" cy="612672"/>
      </dsp:txXfrm>
    </dsp:sp>
    <dsp:sp modelId="{CF79E5E7-96F0-444E-A519-3C986F7BE58A}">
      <dsp:nvSpPr>
        <dsp:cNvPr id="0" name=""/>
        <dsp:cNvSpPr/>
      </dsp:nvSpPr>
      <dsp:spPr>
        <a:xfrm>
          <a:off x="0" y="2250786"/>
          <a:ext cx="22630197"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6355" tIns="479044" rIns="1756355" bIns="163576" numCol="1" spcCol="1270" anchor="t" anchorCtr="0">
          <a:noAutofit/>
        </a:bodyPr>
        <a:lstStyle/>
        <a:p>
          <a:pPr marL="228600" lvl="1" indent="-228600" algn="l" defTabSz="1022350">
            <a:lnSpc>
              <a:spcPct val="90000"/>
            </a:lnSpc>
            <a:spcBef>
              <a:spcPct val="0"/>
            </a:spcBef>
            <a:spcAft>
              <a:spcPct val="15000"/>
            </a:spcAft>
            <a:buFont typeface="Symbol" panose="05050102010706020507" pitchFamily="18" charset="2"/>
            <a:buChar char="••"/>
          </a:pPr>
          <a:r>
            <a:rPr lang="es-ES" sz="2300" kern="1200" dirty="0"/>
            <a:t>Identificar y comprender a los usuarios finales. Las necesidades y expectativas de los usuarios tienen un impacto directo en el alcance de la problemática, influyendo en la usabilidad y en los requisitos funcionales del software.</a:t>
          </a:r>
          <a:endParaRPr lang="es-CL" sz="2300" kern="1200" dirty="0"/>
        </a:p>
      </dsp:txBody>
      <dsp:txXfrm>
        <a:off x="0" y="2250786"/>
        <a:ext cx="22630197" cy="1376550"/>
      </dsp:txXfrm>
    </dsp:sp>
    <dsp:sp modelId="{0F877F30-2224-4BF5-808D-6CADCEBE59AB}">
      <dsp:nvSpPr>
        <dsp:cNvPr id="0" name=""/>
        <dsp:cNvSpPr/>
      </dsp:nvSpPr>
      <dsp:spPr>
        <a:xfrm>
          <a:off x="1131509" y="1911306"/>
          <a:ext cx="15841138"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757" tIns="0" rIns="598757" bIns="0" numCol="1" spcCol="1270" anchor="ctr" anchorCtr="0">
          <a:noAutofit/>
        </a:bodyPr>
        <a:lstStyle/>
        <a:p>
          <a:pPr lvl="0" algn="l" defTabSz="1022350">
            <a:lnSpc>
              <a:spcPct val="90000"/>
            </a:lnSpc>
            <a:spcBef>
              <a:spcPct val="0"/>
            </a:spcBef>
            <a:spcAft>
              <a:spcPct val="35000"/>
            </a:spcAft>
            <a:buFont typeface="Symbol" panose="05050102010706020507" pitchFamily="18" charset="2"/>
            <a:buChar char=""/>
          </a:pPr>
          <a:r>
            <a:rPr lang="es-ES" sz="2300" b="1" kern="1200" dirty="0"/>
            <a:t>Usuarios</a:t>
          </a:r>
          <a:endParaRPr lang="es-CL" sz="2300" kern="1200" dirty="0"/>
        </a:p>
      </dsp:txBody>
      <dsp:txXfrm>
        <a:off x="1164653" y="1944450"/>
        <a:ext cx="15774850" cy="612672"/>
      </dsp:txXfrm>
    </dsp:sp>
    <dsp:sp modelId="{2F34FD35-1337-4EFA-AAD6-C30890B98575}">
      <dsp:nvSpPr>
        <dsp:cNvPr id="0" name=""/>
        <dsp:cNvSpPr/>
      </dsp:nvSpPr>
      <dsp:spPr>
        <a:xfrm>
          <a:off x="0" y="4091016"/>
          <a:ext cx="22630197"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6355" tIns="479044" rIns="1756355" bIns="163576" numCol="1" spcCol="1270" anchor="t" anchorCtr="0">
          <a:noAutofit/>
        </a:bodyPr>
        <a:lstStyle/>
        <a:p>
          <a:pPr marL="228600" lvl="1" indent="-228600" algn="l" defTabSz="1022350">
            <a:lnSpc>
              <a:spcPct val="90000"/>
            </a:lnSpc>
            <a:spcBef>
              <a:spcPct val="0"/>
            </a:spcBef>
            <a:spcAft>
              <a:spcPct val="15000"/>
            </a:spcAft>
            <a:buFont typeface="Symbol" panose="05050102010706020507" pitchFamily="18" charset="2"/>
            <a:buChar char="••"/>
          </a:pPr>
          <a:r>
            <a:rPr lang="es-ES" sz="2300" kern="1200" dirty="0"/>
            <a:t>Considerar los requisitos del negocio y cómo se relacionan con la problemática. Entender los objetivos y metas empresariales ayuda a establecer prioridades y a alinear la solución propuesta con los objetivos organizativos.</a:t>
          </a:r>
          <a:endParaRPr lang="es-CL" sz="2300" kern="1200" dirty="0"/>
        </a:p>
      </dsp:txBody>
      <dsp:txXfrm>
        <a:off x="0" y="4091016"/>
        <a:ext cx="22630197" cy="1376550"/>
      </dsp:txXfrm>
    </dsp:sp>
    <dsp:sp modelId="{E073FF52-5472-4919-8911-70D12089B2AD}">
      <dsp:nvSpPr>
        <dsp:cNvPr id="0" name=""/>
        <dsp:cNvSpPr/>
      </dsp:nvSpPr>
      <dsp:spPr>
        <a:xfrm>
          <a:off x="1131509" y="3751536"/>
          <a:ext cx="15841138"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757" tIns="0" rIns="598757" bIns="0" numCol="1" spcCol="1270" anchor="ctr" anchorCtr="0">
          <a:noAutofit/>
        </a:bodyPr>
        <a:lstStyle/>
        <a:p>
          <a:pPr lvl="0" algn="l" defTabSz="1022350">
            <a:lnSpc>
              <a:spcPct val="90000"/>
            </a:lnSpc>
            <a:spcBef>
              <a:spcPct val="0"/>
            </a:spcBef>
            <a:spcAft>
              <a:spcPct val="35000"/>
            </a:spcAft>
            <a:buFont typeface="Symbol" panose="05050102010706020507" pitchFamily="18" charset="2"/>
            <a:buChar char=""/>
          </a:pPr>
          <a:r>
            <a:rPr lang="es-ES" sz="2300" b="1" kern="1200" dirty="0"/>
            <a:t>Requisitos del Negocio</a:t>
          </a:r>
          <a:endParaRPr lang="es-CL" sz="2300" kern="1200" dirty="0"/>
        </a:p>
      </dsp:txBody>
      <dsp:txXfrm>
        <a:off x="1164653" y="3784680"/>
        <a:ext cx="15774850" cy="612672"/>
      </dsp:txXfrm>
    </dsp:sp>
    <dsp:sp modelId="{E2E244C1-E1F5-4967-A7CA-23E8B7F34C1D}">
      <dsp:nvSpPr>
        <dsp:cNvPr id="0" name=""/>
        <dsp:cNvSpPr/>
      </dsp:nvSpPr>
      <dsp:spPr>
        <a:xfrm>
          <a:off x="0" y="5931246"/>
          <a:ext cx="22630197" cy="1376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6355" tIns="479044" rIns="1756355" bIns="163576" numCol="1" spcCol="1270" anchor="t" anchorCtr="0">
          <a:noAutofit/>
        </a:bodyPr>
        <a:lstStyle/>
        <a:p>
          <a:pPr marL="228600" lvl="1" indent="-228600" algn="l" defTabSz="1022350">
            <a:lnSpc>
              <a:spcPct val="90000"/>
            </a:lnSpc>
            <a:spcBef>
              <a:spcPct val="0"/>
            </a:spcBef>
            <a:spcAft>
              <a:spcPct val="15000"/>
            </a:spcAft>
            <a:buChar char="••"/>
          </a:pPr>
          <a:r>
            <a:rPr lang="es-CL" sz="2300" kern="1200" dirty="0"/>
            <a:t>Conocer las restricciones legales y normativas que pueden afectar el desarrollo y la implementación del software. Cumplir con regulaciones específicas es esencial para evitar problemas legales y garantizar la seguridad y privacidad de los usuarios.</a:t>
          </a:r>
        </a:p>
      </dsp:txBody>
      <dsp:txXfrm>
        <a:off x="0" y="5931246"/>
        <a:ext cx="22630197" cy="1376550"/>
      </dsp:txXfrm>
    </dsp:sp>
    <dsp:sp modelId="{BE0D7656-5F1B-450A-921E-3C398D0962FF}">
      <dsp:nvSpPr>
        <dsp:cNvPr id="0" name=""/>
        <dsp:cNvSpPr/>
      </dsp:nvSpPr>
      <dsp:spPr>
        <a:xfrm>
          <a:off x="1131509" y="5591766"/>
          <a:ext cx="15841138"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8757" tIns="0" rIns="598757" bIns="0" numCol="1" spcCol="1270" anchor="ctr" anchorCtr="0">
          <a:noAutofit/>
        </a:bodyPr>
        <a:lstStyle/>
        <a:p>
          <a:pPr lvl="0" algn="l" defTabSz="1022350">
            <a:lnSpc>
              <a:spcPct val="90000"/>
            </a:lnSpc>
            <a:spcBef>
              <a:spcPct val="0"/>
            </a:spcBef>
            <a:spcAft>
              <a:spcPct val="35000"/>
            </a:spcAft>
          </a:pPr>
          <a:r>
            <a:rPr lang="es-CL" sz="2300" b="1" kern="1200" dirty="0"/>
            <a:t>Restricciones Legales y Normativas</a:t>
          </a:r>
          <a:endParaRPr lang="es-CL" sz="2300" kern="1200" dirty="0"/>
        </a:p>
      </dsp:txBody>
      <dsp:txXfrm>
        <a:off x="1164653" y="5624910"/>
        <a:ext cx="15774850"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A690-410C-4027-9992-410045B6CC89}">
      <dsp:nvSpPr>
        <dsp:cNvPr id="0" name=""/>
        <dsp:cNvSpPr/>
      </dsp:nvSpPr>
      <dsp:spPr>
        <a:xfrm>
          <a:off x="1430946" y="694083"/>
          <a:ext cx="17822379" cy="739651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772404" tIns="152400" rIns="152400" bIns="152400" numCol="1" spcCol="1270" anchor="t" anchorCtr="0">
          <a:noAutofit/>
        </a:bodyPr>
        <a:lstStyle/>
        <a:p>
          <a:pPr lvl="0" algn="l" defTabSz="1778000">
            <a:lnSpc>
              <a:spcPct val="90000"/>
            </a:lnSpc>
            <a:spcBef>
              <a:spcPct val="0"/>
            </a:spcBef>
            <a:spcAft>
              <a:spcPct val="35000"/>
            </a:spcAft>
          </a:pPr>
          <a:r>
            <a:rPr lang="es-MX" sz="4000" b="1" kern="1200" dirty="0"/>
            <a:t>COMPRENDER EL PROBLEMA</a:t>
          </a:r>
          <a:endParaRPr lang="es-CL" sz="4000" b="1" kern="1200" dirty="0"/>
        </a:p>
        <a:p>
          <a:pPr marL="285750" lvl="1" indent="-285750" algn="l" defTabSz="1377950">
            <a:lnSpc>
              <a:spcPct val="150000"/>
            </a:lnSpc>
            <a:spcBef>
              <a:spcPct val="0"/>
            </a:spcBef>
            <a:spcAft>
              <a:spcPct val="15000"/>
            </a:spcAft>
            <a:buChar char="••"/>
          </a:pPr>
          <a:r>
            <a:rPr lang="es-MX" sz="3100" kern="1200" dirty="0"/>
            <a:t>¿Entiendes todo lo que dice?</a:t>
          </a:r>
          <a:endParaRPr lang="es-CL" sz="3100" kern="1200" dirty="0"/>
        </a:p>
        <a:p>
          <a:pPr marL="285750" lvl="1" indent="-285750" algn="l" defTabSz="1377950">
            <a:lnSpc>
              <a:spcPct val="150000"/>
            </a:lnSpc>
            <a:spcBef>
              <a:spcPct val="0"/>
            </a:spcBef>
            <a:spcAft>
              <a:spcPct val="15000"/>
            </a:spcAft>
            <a:buChar char="••"/>
          </a:pPr>
          <a:r>
            <a:rPr lang="es-MX" sz="3100" kern="1200" dirty="0"/>
            <a:t>¿Puedes replantear el problema en tus propias palabras?</a:t>
          </a:r>
          <a:endParaRPr lang="es-CL" sz="3100" kern="1200" dirty="0"/>
        </a:p>
        <a:p>
          <a:pPr marL="285750" lvl="1" indent="-285750" algn="l" defTabSz="1377950">
            <a:lnSpc>
              <a:spcPct val="150000"/>
            </a:lnSpc>
            <a:spcBef>
              <a:spcPct val="0"/>
            </a:spcBef>
            <a:spcAft>
              <a:spcPct val="15000"/>
            </a:spcAft>
            <a:buChar char="••"/>
          </a:pPr>
          <a:r>
            <a:rPr lang="es-MX" sz="3100" kern="1200"/>
            <a:t>¿Distingues cuáles son los datos?</a:t>
          </a:r>
          <a:endParaRPr lang="es-CL" sz="3100" kern="1200"/>
        </a:p>
        <a:p>
          <a:pPr marL="285750" lvl="1" indent="-285750" algn="l" defTabSz="1377950">
            <a:lnSpc>
              <a:spcPct val="150000"/>
            </a:lnSpc>
            <a:spcBef>
              <a:spcPct val="0"/>
            </a:spcBef>
            <a:spcAft>
              <a:spcPct val="15000"/>
            </a:spcAft>
            <a:buChar char="••"/>
          </a:pPr>
          <a:r>
            <a:rPr lang="es-MX" sz="3100" kern="1200"/>
            <a:t>¿Sabes a qué quieres llegar?</a:t>
          </a:r>
          <a:endParaRPr lang="es-CL" sz="3100" kern="1200"/>
        </a:p>
        <a:p>
          <a:pPr marL="285750" lvl="1" indent="-285750" algn="l" defTabSz="1377950">
            <a:lnSpc>
              <a:spcPct val="150000"/>
            </a:lnSpc>
            <a:spcBef>
              <a:spcPct val="0"/>
            </a:spcBef>
            <a:spcAft>
              <a:spcPct val="15000"/>
            </a:spcAft>
            <a:buChar char="••"/>
          </a:pPr>
          <a:r>
            <a:rPr lang="es-CL" sz="3100" kern="1200"/>
            <a:t>¿Hay suficiente información?</a:t>
          </a:r>
        </a:p>
        <a:p>
          <a:pPr marL="285750" lvl="1" indent="-285750" algn="l" defTabSz="1377950">
            <a:lnSpc>
              <a:spcPct val="150000"/>
            </a:lnSpc>
            <a:spcBef>
              <a:spcPct val="0"/>
            </a:spcBef>
            <a:spcAft>
              <a:spcPct val="15000"/>
            </a:spcAft>
            <a:buChar char="••"/>
          </a:pPr>
          <a:r>
            <a:rPr lang="es-CL" sz="3100" kern="1200"/>
            <a:t>¿Hay información extraña?</a:t>
          </a:r>
        </a:p>
        <a:p>
          <a:pPr marL="285750" lvl="1" indent="-285750" algn="l" defTabSz="1377950">
            <a:lnSpc>
              <a:spcPct val="150000"/>
            </a:lnSpc>
            <a:spcBef>
              <a:spcPct val="0"/>
            </a:spcBef>
            <a:spcAft>
              <a:spcPct val="15000"/>
            </a:spcAft>
            <a:buChar char="••"/>
          </a:pPr>
          <a:r>
            <a:rPr lang="es-MX" sz="3100" kern="1200"/>
            <a:t>¿Es este problema similar a algún otro que hayas resuelto antes?</a:t>
          </a:r>
          <a:endParaRPr lang="es-CL" sz="3100" kern="1200"/>
        </a:p>
      </dsp:txBody>
      <dsp:txXfrm>
        <a:off x="1430946" y="694083"/>
        <a:ext cx="17822379" cy="7396510"/>
      </dsp:txXfrm>
    </dsp:sp>
    <dsp:sp modelId="{FC7C8540-AC52-4A83-8589-7794D816FD2D}">
      <dsp:nvSpPr>
        <dsp:cNvPr id="0" name=""/>
        <dsp:cNvSpPr/>
      </dsp:nvSpPr>
      <dsp:spPr>
        <a:xfrm>
          <a:off x="0" y="1557322"/>
          <a:ext cx="5260130" cy="4685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A690-410C-4027-9992-410045B6CC89}">
      <dsp:nvSpPr>
        <dsp:cNvPr id="0" name=""/>
        <dsp:cNvSpPr/>
      </dsp:nvSpPr>
      <dsp:spPr>
        <a:xfrm>
          <a:off x="1214709" y="649120"/>
          <a:ext cx="18039064" cy="7486437"/>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8269" tIns="148590" rIns="148590" bIns="148590" numCol="1" spcCol="1270" anchor="t" anchorCtr="0">
          <a:noAutofit/>
        </a:bodyPr>
        <a:lstStyle/>
        <a:p>
          <a:pPr lvl="0" algn="l" defTabSz="1733550">
            <a:lnSpc>
              <a:spcPct val="90000"/>
            </a:lnSpc>
            <a:spcBef>
              <a:spcPct val="0"/>
            </a:spcBef>
            <a:spcAft>
              <a:spcPct val="35000"/>
            </a:spcAft>
          </a:pPr>
          <a:r>
            <a:rPr lang="es-MX" sz="3900" b="1" kern="1200" dirty="0"/>
            <a:t>EJECUTAR EL PLAN</a:t>
          </a:r>
          <a:endParaRPr lang="es-CL" sz="3900" b="1" kern="1200" dirty="0"/>
        </a:p>
        <a:p>
          <a:pPr marL="285750" lvl="1" indent="-285750" algn="l" defTabSz="1333500">
            <a:lnSpc>
              <a:spcPct val="150000"/>
            </a:lnSpc>
            <a:spcBef>
              <a:spcPct val="0"/>
            </a:spcBef>
            <a:spcAft>
              <a:spcPct val="15000"/>
            </a:spcAft>
            <a:buChar char="••"/>
          </a:pPr>
          <a:r>
            <a:rPr lang="es-MX" sz="3000" kern="1200" dirty="0"/>
            <a:t>Implementar la o las estrategias que escogiste hasta solucionar completamente el problema o hasta que la misma acción te sugiera tomar un nuevo curso. </a:t>
          </a:r>
          <a:endParaRPr lang="es-CL" sz="3000" kern="1200" dirty="0"/>
        </a:p>
        <a:p>
          <a:pPr marL="285750" lvl="1" indent="-285750" algn="l" defTabSz="1333500">
            <a:lnSpc>
              <a:spcPct val="150000"/>
            </a:lnSpc>
            <a:spcBef>
              <a:spcPct val="0"/>
            </a:spcBef>
            <a:spcAft>
              <a:spcPct val="15000"/>
            </a:spcAft>
            <a:buChar char="••"/>
          </a:pPr>
          <a:r>
            <a:rPr lang="es-MX" sz="3000" kern="1200"/>
            <a:t>Concédete un tiempo razonable para resolver el problema. Si no tienes éxito solicita una sugerencia o haz el problema a un lado por un momento (¡puede que se te prenda el foco cuando menos lo esperes!).</a:t>
          </a:r>
          <a:endParaRPr lang="es-CL" sz="3000" kern="1200" dirty="0"/>
        </a:p>
        <a:p>
          <a:pPr marL="285750" lvl="1" indent="-285750" algn="l" defTabSz="1333500">
            <a:lnSpc>
              <a:spcPct val="150000"/>
            </a:lnSpc>
            <a:spcBef>
              <a:spcPct val="0"/>
            </a:spcBef>
            <a:spcAft>
              <a:spcPct val="15000"/>
            </a:spcAft>
            <a:buChar char="••"/>
          </a:pPr>
          <a:r>
            <a:rPr lang="es-MX" sz="3000" kern="1200" dirty="0"/>
            <a:t>No tengas miedo de volver a empezar. Suele suceder que un comienzo fresco o una nueva estrategia conducen al éxito.</a:t>
          </a:r>
          <a:endParaRPr lang="es-CL" sz="3000" kern="1200" dirty="0"/>
        </a:p>
      </dsp:txBody>
      <dsp:txXfrm>
        <a:off x="1214709" y="649120"/>
        <a:ext cx="18039064" cy="7486437"/>
      </dsp:txXfrm>
    </dsp:sp>
    <dsp:sp modelId="{FC7C8540-AC52-4A83-8589-7794D816FD2D}">
      <dsp:nvSpPr>
        <dsp:cNvPr id="0" name=""/>
        <dsp:cNvSpPr/>
      </dsp:nvSpPr>
      <dsp:spPr>
        <a:xfrm>
          <a:off x="0" y="1505215"/>
          <a:ext cx="4857897" cy="47777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4A690-410C-4027-9992-410045B6CC89}">
      <dsp:nvSpPr>
        <dsp:cNvPr id="0" name=""/>
        <dsp:cNvSpPr/>
      </dsp:nvSpPr>
      <dsp:spPr>
        <a:xfrm>
          <a:off x="1223133" y="8785"/>
          <a:ext cx="18021007" cy="877589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4447" tIns="121920" rIns="121920" bIns="121920" numCol="1" spcCol="1270" anchor="t" anchorCtr="0">
          <a:noAutofit/>
        </a:bodyPr>
        <a:lstStyle/>
        <a:p>
          <a:pPr lvl="0" algn="l" defTabSz="1644650">
            <a:lnSpc>
              <a:spcPct val="90000"/>
            </a:lnSpc>
            <a:spcBef>
              <a:spcPct val="0"/>
            </a:spcBef>
            <a:spcAft>
              <a:spcPct val="35000"/>
            </a:spcAft>
          </a:pPr>
          <a:r>
            <a:rPr lang="es-MX" sz="3700" b="1" kern="1200" dirty="0"/>
            <a:t>REVISAR Y RETROALIMENTAR</a:t>
          </a:r>
          <a:endParaRPr lang="es-CL" sz="3700" b="1" kern="1200" dirty="0"/>
        </a:p>
        <a:p>
          <a:pPr marL="285750" lvl="1" indent="-285750" algn="l" defTabSz="1289050">
            <a:lnSpc>
              <a:spcPct val="150000"/>
            </a:lnSpc>
            <a:spcBef>
              <a:spcPct val="0"/>
            </a:spcBef>
            <a:spcAft>
              <a:spcPct val="15000"/>
            </a:spcAft>
            <a:buChar char="••"/>
          </a:pPr>
          <a:r>
            <a:rPr lang="es-MX" sz="2900" kern="1200" dirty="0"/>
            <a:t>¿Es tu solución correcta?</a:t>
          </a:r>
          <a:endParaRPr lang="es-CL" sz="2900" kern="1200" dirty="0"/>
        </a:p>
        <a:p>
          <a:pPr marL="285750" lvl="1" indent="-285750" algn="l" defTabSz="1289050">
            <a:lnSpc>
              <a:spcPct val="150000"/>
            </a:lnSpc>
            <a:spcBef>
              <a:spcPct val="0"/>
            </a:spcBef>
            <a:spcAft>
              <a:spcPct val="15000"/>
            </a:spcAft>
            <a:buChar char="••"/>
          </a:pPr>
          <a:r>
            <a:rPr lang="es-MX" sz="2900" kern="1200" dirty="0"/>
            <a:t>¿Tu respuesta satisface lo establecido en el problema?  </a:t>
          </a:r>
          <a:endParaRPr lang="es-CL" sz="2900" kern="1200" dirty="0"/>
        </a:p>
        <a:p>
          <a:pPr marL="285750" lvl="1" indent="-285750" algn="l" defTabSz="1289050">
            <a:lnSpc>
              <a:spcPct val="150000"/>
            </a:lnSpc>
            <a:spcBef>
              <a:spcPct val="0"/>
            </a:spcBef>
            <a:spcAft>
              <a:spcPct val="15000"/>
            </a:spcAft>
            <a:buChar char="••"/>
          </a:pPr>
          <a:r>
            <a:rPr lang="es-MX" sz="2900" kern="1200" dirty="0"/>
            <a:t>¿Crees que se puede haber una solución más sencilla?</a:t>
          </a:r>
          <a:endParaRPr lang="es-CL" sz="2900" kern="1200" dirty="0"/>
        </a:p>
        <a:p>
          <a:pPr marL="285750" lvl="1" indent="-285750" algn="l" defTabSz="1289050">
            <a:lnSpc>
              <a:spcPct val="150000"/>
            </a:lnSpc>
            <a:spcBef>
              <a:spcPct val="0"/>
            </a:spcBef>
            <a:spcAft>
              <a:spcPct val="15000"/>
            </a:spcAft>
            <a:buChar char="••"/>
          </a:pPr>
          <a:r>
            <a:rPr lang="es-MX" sz="2900" kern="1200" dirty="0"/>
            <a:t>¿Puedes ver cómo extender tu solución a un caso general? </a:t>
          </a:r>
          <a:endParaRPr lang="es-CL" sz="2900" kern="1200" dirty="0"/>
        </a:p>
        <a:p>
          <a:pPr marL="285750" lvl="1" indent="-285750" algn="l" defTabSz="1289050">
            <a:lnSpc>
              <a:spcPct val="150000"/>
            </a:lnSpc>
            <a:spcBef>
              <a:spcPct val="0"/>
            </a:spcBef>
            <a:spcAft>
              <a:spcPct val="15000"/>
            </a:spcAft>
            <a:buChar char="••"/>
          </a:pPr>
          <a:endParaRPr lang="es-CL" sz="2900" kern="1200" dirty="0"/>
        </a:p>
        <a:p>
          <a:pPr marL="285750" lvl="1" indent="-285750" algn="just" defTabSz="1422400">
            <a:lnSpc>
              <a:spcPct val="150000"/>
            </a:lnSpc>
            <a:spcBef>
              <a:spcPct val="0"/>
            </a:spcBef>
            <a:spcAft>
              <a:spcPct val="15000"/>
            </a:spcAft>
            <a:buChar char="••"/>
          </a:pPr>
          <a:r>
            <a:rPr lang="es-MX" sz="3200" i="1" kern="1200" dirty="0"/>
            <a:t>Comúnmente los problemas se enuncian en palabras, ya sea oralmente o en forma escrita. Así, para resolver un problema, uno traslada las palabras a una forma equivalente del problema en la que usa símbolos matemáticos, resuelve esta forma equivalente y luego interpreta la respuesta.</a:t>
          </a:r>
          <a:endParaRPr lang="es-CL" sz="3200" i="1" kern="1200" dirty="0"/>
        </a:p>
      </dsp:txBody>
      <dsp:txXfrm>
        <a:off x="1223133" y="8785"/>
        <a:ext cx="18021007" cy="8775892"/>
      </dsp:txXfrm>
    </dsp:sp>
    <dsp:sp modelId="{FC7C8540-AC52-4A83-8589-7794D816FD2D}">
      <dsp:nvSpPr>
        <dsp:cNvPr id="0" name=""/>
        <dsp:cNvSpPr/>
      </dsp:nvSpPr>
      <dsp:spPr>
        <a:xfrm>
          <a:off x="0" y="1508105"/>
          <a:ext cx="4853034" cy="4772970"/>
        </a:xfrm>
        <a:prstGeom prst="rect">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ACB44-AF98-4C3F-BFB2-5D59B55FF4A0}">
      <dsp:nvSpPr>
        <dsp:cNvPr id="0" name=""/>
        <dsp:cNvSpPr/>
      </dsp:nvSpPr>
      <dsp:spPr>
        <a:xfrm rot="10800000">
          <a:off x="5713413" y="851"/>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kern="1200" dirty="0"/>
            <a:t>Entrada</a:t>
          </a:r>
        </a:p>
        <a:p>
          <a:pPr marL="228600" lvl="1" indent="-228600" algn="l" defTabSz="1066800">
            <a:lnSpc>
              <a:spcPct val="90000"/>
            </a:lnSpc>
            <a:spcBef>
              <a:spcPct val="0"/>
            </a:spcBef>
            <a:spcAft>
              <a:spcPct val="15000"/>
            </a:spcAft>
            <a:buChar char="••"/>
          </a:pPr>
          <a:r>
            <a:rPr lang="es-MX" sz="2400" kern="1200" dirty="0"/>
            <a:t>Son los datos  entregados al algoritmo para luego ser sometidos a un proceso, estas entradas por ser ingresadas por el usuario, valores predeterminados o incluso generadas por otros programas. </a:t>
          </a:r>
          <a:endParaRPr lang="es-CL" sz="2400" kern="1200" dirty="0"/>
        </a:p>
      </dsp:txBody>
      <dsp:txXfrm rot="10800000">
        <a:off x="6211668" y="851"/>
        <a:ext cx="17593733" cy="1993019"/>
      </dsp:txXfrm>
    </dsp:sp>
    <dsp:sp modelId="{AB5ABFEE-5368-4C3B-ADBE-51DE5EA7E002}">
      <dsp:nvSpPr>
        <dsp:cNvPr id="0" name=""/>
        <dsp:cNvSpPr/>
      </dsp:nvSpPr>
      <dsp:spPr>
        <a:xfrm flipH="1">
          <a:off x="3508868" y="0"/>
          <a:ext cx="1993019" cy="1993019"/>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76D1-F4E9-497C-A992-65E10FCB063A}">
      <dsp:nvSpPr>
        <dsp:cNvPr id="0" name=""/>
        <dsp:cNvSpPr/>
      </dsp:nvSpPr>
      <dsp:spPr>
        <a:xfrm rot="10800000">
          <a:off x="5713413" y="2492125"/>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b="0" i="0" kern="1200" dirty="0"/>
            <a:t>Proceso</a:t>
          </a:r>
          <a:endParaRPr lang="es-CL" sz="2800" kern="1200" dirty="0"/>
        </a:p>
        <a:p>
          <a:pPr marL="228600" lvl="1" indent="-228600" algn="l" defTabSz="1066800">
            <a:lnSpc>
              <a:spcPct val="90000"/>
            </a:lnSpc>
            <a:spcBef>
              <a:spcPct val="0"/>
            </a:spcBef>
            <a:spcAft>
              <a:spcPct val="15000"/>
            </a:spcAft>
            <a:buChar char="••"/>
          </a:pPr>
          <a:r>
            <a:rPr lang="es-MX" sz="2400" kern="1200" dirty="0"/>
            <a:t>Es la parte central del programa donde se realizan las operaciones y cálculos necesarios para producir un resultado. Aquí es donde se aplican algoritmos y estructuras de control para manipular los datos de entrada y generar los resultados deseados.</a:t>
          </a:r>
          <a:endParaRPr lang="es-CL" sz="2400" kern="1200" dirty="0"/>
        </a:p>
      </dsp:txBody>
      <dsp:txXfrm rot="10800000">
        <a:off x="6211668" y="2492125"/>
        <a:ext cx="17593733" cy="1993019"/>
      </dsp:txXfrm>
    </dsp:sp>
    <dsp:sp modelId="{5A190BBD-B5A8-46FD-99CF-2436EE6FDC61}">
      <dsp:nvSpPr>
        <dsp:cNvPr id="0" name=""/>
        <dsp:cNvSpPr/>
      </dsp:nvSpPr>
      <dsp:spPr>
        <a:xfrm>
          <a:off x="3508868" y="2492125"/>
          <a:ext cx="1993019" cy="1993019"/>
        </a:xfrm>
        <a:prstGeom prst="ellipse">
          <a:avLst/>
        </a:prstGeom>
        <a:blipFill>
          <a:blip xmlns:r="http://schemas.openxmlformats.org/officeDocument/2006/relationships" r:embed="rId3">
            <a:extLst>
              <a:ext uri="{96DAC541-7B7A-43D3-8B79-37D633B846F1}">
                <asvg:svgBlip xmlns:asvg="http://schemas.microsoft.com/office/drawing/2016/SVG/main" xmlns=""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55CAD-1034-4EDA-B2EC-5D58A3CC09EC}">
      <dsp:nvSpPr>
        <dsp:cNvPr id="0" name=""/>
        <dsp:cNvSpPr/>
      </dsp:nvSpPr>
      <dsp:spPr>
        <a:xfrm rot="10800000">
          <a:off x="5713413" y="4983399"/>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kern="1200" dirty="0"/>
            <a:t>Salida</a:t>
          </a:r>
        </a:p>
        <a:p>
          <a:pPr marL="228600" lvl="1" indent="-228600" algn="l" defTabSz="1066800">
            <a:lnSpc>
              <a:spcPct val="90000"/>
            </a:lnSpc>
            <a:spcBef>
              <a:spcPct val="0"/>
            </a:spcBef>
            <a:spcAft>
              <a:spcPct val="15000"/>
            </a:spcAft>
            <a:buChar char="••"/>
          </a:pPr>
          <a:r>
            <a:rPr lang="es-MX" sz="2400" kern="1200" dirty="0"/>
            <a:t>Son los resultados o información generada por el programa después de procesar las entradas. Las salidas pueden mostrarse en pantalla, guardarse en un archivo o enviarse a otros sistemas o dispositivos.</a:t>
          </a:r>
          <a:endParaRPr lang="es-CL" sz="2400" kern="1200" dirty="0"/>
        </a:p>
      </dsp:txBody>
      <dsp:txXfrm rot="10800000">
        <a:off x="6211668" y="4983399"/>
        <a:ext cx="17593733" cy="1993019"/>
      </dsp:txXfrm>
    </dsp:sp>
    <dsp:sp modelId="{359FFDEF-A42A-41DF-A1E4-955E36923E2F}">
      <dsp:nvSpPr>
        <dsp:cNvPr id="0" name=""/>
        <dsp:cNvSpPr/>
      </dsp:nvSpPr>
      <dsp:spPr>
        <a:xfrm>
          <a:off x="3508868" y="4984250"/>
          <a:ext cx="1993019" cy="199301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17F46-9ACB-40CA-881C-FB933D33E3BD}">
      <dsp:nvSpPr>
        <dsp:cNvPr id="0" name=""/>
        <dsp:cNvSpPr/>
      </dsp:nvSpPr>
      <dsp:spPr>
        <a:xfrm>
          <a:off x="4916" y="1261835"/>
          <a:ext cx="4375389" cy="1750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s-CL" sz="2700" kern="1200" dirty="0"/>
            <a:t>Análisis del problema</a:t>
          </a:r>
        </a:p>
      </dsp:txBody>
      <dsp:txXfrm>
        <a:off x="879994" y="1261835"/>
        <a:ext cx="2625234" cy="1750155"/>
      </dsp:txXfrm>
    </dsp:sp>
    <dsp:sp modelId="{06805C91-328C-4097-BDAC-F46F9F32293A}">
      <dsp:nvSpPr>
        <dsp:cNvPr id="0" name=""/>
        <dsp:cNvSpPr/>
      </dsp:nvSpPr>
      <dsp:spPr>
        <a:xfrm>
          <a:off x="3942766" y="1261835"/>
          <a:ext cx="4375389" cy="1750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s-CL" sz="2700" b="0" i="0" kern="1200" dirty="0"/>
            <a:t>Diseño de la solución</a:t>
          </a:r>
          <a:endParaRPr lang="es-CL" sz="2700" kern="1200" dirty="0"/>
        </a:p>
      </dsp:txBody>
      <dsp:txXfrm>
        <a:off x="4817844" y="1261835"/>
        <a:ext cx="2625234" cy="1750155"/>
      </dsp:txXfrm>
    </dsp:sp>
    <dsp:sp modelId="{7874B81B-40D3-4DB2-BB6F-28D46D60847E}">
      <dsp:nvSpPr>
        <dsp:cNvPr id="0" name=""/>
        <dsp:cNvSpPr/>
      </dsp:nvSpPr>
      <dsp:spPr>
        <a:xfrm>
          <a:off x="7880616" y="1261835"/>
          <a:ext cx="4375389" cy="1750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s-CL" sz="2700" kern="1200" dirty="0"/>
            <a:t>Codificación</a:t>
          </a:r>
        </a:p>
      </dsp:txBody>
      <dsp:txXfrm>
        <a:off x="8755694" y="1261835"/>
        <a:ext cx="2625234" cy="1750155"/>
      </dsp:txXfrm>
    </dsp:sp>
    <dsp:sp modelId="{9908E224-F320-4523-A287-EA95938EC27D}">
      <dsp:nvSpPr>
        <dsp:cNvPr id="0" name=""/>
        <dsp:cNvSpPr/>
      </dsp:nvSpPr>
      <dsp:spPr>
        <a:xfrm>
          <a:off x="11818467" y="1261835"/>
          <a:ext cx="4375389" cy="1750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s-CL" sz="2700" kern="1200" dirty="0"/>
            <a:t>Pruebas</a:t>
          </a:r>
        </a:p>
      </dsp:txBody>
      <dsp:txXfrm>
        <a:off x="12693545" y="1261835"/>
        <a:ext cx="2625234" cy="1750155"/>
      </dsp:txXfrm>
    </dsp:sp>
    <dsp:sp modelId="{127AC616-1B77-4201-A554-263621CB1408}">
      <dsp:nvSpPr>
        <dsp:cNvPr id="0" name=""/>
        <dsp:cNvSpPr/>
      </dsp:nvSpPr>
      <dsp:spPr>
        <a:xfrm>
          <a:off x="15756317" y="1261835"/>
          <a:ext cx="4375389" cy="1750155"/>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lvl="0" algn="ctr" defTabSz="1200150">
            <a:lnSpc>
              <a:spcPct val="90000"/>
            </a:lnSpc>
            <a:spcBef>
              <a:spcPct val="0"/>
            </a:spcBef>
            <a:spcAft>
              <a:spcPct val="35000"/>
            </a:spcAft>
          </a:pPr>
          <a:r>
            <a:rPr lang="es-CL" sz="2700" kern="1200" dirty="0"/>
            <a:t>Mantenimiento</a:t>
          </a:r>
        </a:p>
      </dsp:txBody>
      <dsp:txXfrm>
        <a:off x="16631395" y="1261835"/>
        <a:ext cx="2625234" cy="17501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ACB44-AF98-4C3F-BFB2-5D59B55FF4A0}">
      <dsp:nvSpPr>
        <dsp:cNvPr id="0" name=""/>
        <dsp:cNvSpPr/>
      </dsp:nvSpPr>
      <dsp:spPr>
        <a:xfrm rot="10800000">
          <a:off x="5713413" y="851"/>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kern="1200" dirty="0"/>
            <a:t>Análisis del problema</a:t>
          </a:r>
        </a:p>
        <a:p>
          <a:pPr marL="228600" lvl="1" indent="-228600" algn="l" defTabSz="1066800">
            <a:lnSpc>
              <a:spcPct val="90000"/>
            </a:lnSpc>
            <a:spcBef>
              <a:spcPct val="0"/>
            </a:spcBef>
            <a:spcAft>
              <a:spcPct val="15000"/>
            </a:spcAft>
            <a:buChar char="••"/>
          </a:pPr>
          <a:r>
            <a:rPr lang="es-CL" sz="2400" kern="1200" dirty="0"/>
            <a:t>Aquí debemos entender el problema, es frecuente que algunos programadores pasen muy rápido por esta etapa sin entender bien lo que se pide.</a:t>
          </a:r>
        </a:p>
      </dsp:txBody>
      <dsp:txXfrm rot="10800000">
        <a:off x="6211668" y="851"/>
        <a:ext cx="17593733" cy="1993019"/>
      </dsp:txXfrm>
    </dsp:sp>
    <dsp:sp modelId="{AB5ABFEE-5368-4C3B-ADBE-51DE5EA7E002}">
      <dsp:nvSpPr>
        <dsp:cNvPr id="0" name=""/>
        <dsp:cNvSpPr/>
      </dsp:nvSpPr>
      <dsp:spPr>
        <a:xfrm>
          <a:off x="3508868" y="0"/>
          <a:ext cx="1993019" cy="1993019"/>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76D1-F4E9-497C-A992-65E10FCB063A}">
      <dsp:nvSpPr>
        <dsp:cNvPr id="0" name=""/>
        <dsp:cNvSpPr/>
      </dsp:nvSpPr>
      <dsp:spPr>
        <a:xfrm rot="10800000">
          <a:off x="5713413" y="2492125"/>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b="0" i="0" kern="1200" dirty="0"/>
            <a:t>Diseño de la solución</a:t>
          </a:r>
          <a:endParaRPr lang="es-CL" sz="2800" kern="1200" dirty="0"/>
        </a:p>
        <a:p>
          <a:pPr marL="228600" lvl="1" indent="-228600" algn="l" defTabSz="1066800">
            <a:lnSpc>
              <a:spcPct val="90000"/>
            </a:lnSpc>
            <a:spcBef>
              <a:spcPct val="0"/>
            </a:spcBef>
            <a:spcAft>
              <a:spcPct val="15000"/>
            </a:spcAft>
            <a:buChar char="••"/>
          </a:pPr>
          <a:r>
            <a:rPr lang="es-CL" sz="2400" kern="1200" dirty="0"/>
            <a:t>Esta es una etapa creativa en la que se busca construir una solución basada en algoritmo para cubrir la lógica, el diseño de la estructura de datos, las clases que generaran a los objetos de la solución e incluso las interfaces con las que el usuario va a interactuar, todo esto pensando en el desarrollo del código de la siguiente etapa.</a:t>
          </a:r>
        </a:p>
      </dsp:txBody>
      <dsp:txXfrm rot="10800000">
        <a:off x="6211668" y="2492125"/>
        <a:ext cx="17593733" cy="1993019"/>
      </dsp:txXfrm>
    </dsp:sp>
    <dsp:sp modelId="{5A190BBD-B5A8-46FD-99CF-2436EE6FDC61}">
      <dsp:nvSpPr>
        <dsp:cNvPr id="0" name=""/>
        <dsp:cNvSpPr/>
      </dsp:nvSpPr>
      <dsp:spPr>
        <a:xfrm>
          <a:off x="3508868" y="2492125"/>
          <a:ext cx="1993019" cy="1993019"/>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855CAD-1034-4EDA-B2EC-5D58A3CC09EC}">
      <dsp:nvSpPr>
        <dsp:cNvPr id="0" name=""/>
        <dsp:cNvSpPr/>
      </dsp:nvSpPr>
      <dsp:spPr>
        <a:xfrm rot="10800000">
          <a:off x="5713413" y="4983399"/>
          <a:ext cx="18091988" cy="19930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8866" tIns="106680" rIns="199136" bIns="106680" numCol="1" spcCol="1270" anchor="t" anchorCtr="0">
          <a:noAutofit/>
        </a:bodyPr>
        <a:lstStyle/>
        <a:p>
          <a:pPr lvl="0" algn="l" defTabSz="1244600">
            <a:lnSpc>
              <a:spcPct val="90000"/>
            </a:lnSpc>
            <a:spcBef>
              <a:spcPct val="0"/>
            </a:spcBef>
            <a:spcAft>
              <a:spcPct val="35000"/>
            </a:spcAft>
          </a:pPr>
          <a:r>
            <a:rPr lang="es-CL" sz="2800" kern="1200" dirty="0"/>
            <a:t>Codificación</a:t>
          </a:r>
        </a:p>
        <a:p>
          <a:pPr marL="228600" lvl="1" indent="-228600" algn="l" defTabSz="1066800">
            <a:lnSpc>
              <a:spcPct val="90000"/>
            </a:lnSpc>
            <a:spcBef>
              <a:spcPct val="0"/>
            </a:spcBef>
            <a:spcAft>
              <a:spcPct val="15000"/>
            </a:spcAft>
            <a:buChar char="••"/>
          </a:pPr>
          <a:r>
            <a:rPr lang="es-CL" sz="2400" kern="1200" dirty="0"/>
            <a:t>Ahora debemos codificar la solución, en la etapa anterior pudimos definir la solución, por tanto, es momento de iniciar la construcción del código que entregara funcionalidad a nuestro diseño a través de </a:t>
          </a:r>
          <a:r>
            <a:rPr lang="es-MX" sz="2400" kern="1200" dirty="0"/>
            <a:t>rutinas, funciones, scripts, procedimientos y reglas del</a:t>
          </a:r>
          <a:r>
            <a:rPr lang="es-CL" sz="2400" kern="1200" dirty="0"/>
            <a:t> lenguaje de programación que estemos utilizando</a:t>
          </a:r>
          <a:r>
            <a:rPr lang="es-MX" sz="2400" kern="1200" dirty="0"/>
            <a:t>.</a:t>
          </a:r>
          <a:endParaRPr lang="es-CL" sz="2400" kern="1200" dirty="0"/>
        </a:p>
      </dsp:txBody>
      <dsp:txXfrm rot="10800000">
        <a:off x="6211668" y="4983399"/>
        <a:ext cx="17593733" cy="1993019"/>
      </dsp:txXfrm>
    </dsp:sp>
    <dsp:sp modelId="{359FFDEF-A42A-41DF-A1E4-955E36923E2F}">
      <dsp:nvSpPr>
        <dsp:cNvPr id="0" name=""/>
        <dsp:cNvSpPr/>
      </dsp:nvSpPr>
      <dsp:spPr>
        <a:xfrm>
          <a:off x="3508868" y="4984250"/>
          <a:ext cx="1993019" cy="199301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ACB44-AF98-4C3F-BFB2-5D59B55FF4A0}">
      <dsp:nvSpPr>
        <dsp:cNvPr id="0" name=""/>
        <dsp:cNvSpPr/>
      </dsp:nvSpPr>
      <dsp:spPr>
        <a:xfrm rot="10800000">
          <a:off x="5713413" y="667"/>
          <a:ext cx="18091988" cy="24289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1109" tIns="106680" rIns="199136" bIns="106680" numCol="1" spcCol="1270" anchor="t" anchorCtr="0">
          <a:noAutofit/>
        </a:bodyPr>
        <a:lstStyle/>
        <a:p>
          <a:pPr lvl="0" algn="l" defTabSz="1244600">
            <a:lnSpc>
              <a:spcPct val="90000"/>
            </a:lnSpc>
            <a:spcBef>
              <a:spcPct val="0"/>
            </a:spcBef>
            <a:spcAft>
              <a:spcPct val="35000"/>
            </a:spcAft>
          </a:pPr>
          <a:r>
            <a:rPr lang="es-CL" sz="2800" kern="1200" dirty="0"/>
            <a:t>Pruebas</a:t>
          </a:r>
        </a:p>
        <a:p>
          <a:pPr marL="228600" lvl="1" indent="-228600" algn="l" defTabSz="1066800">
            <a:lnSpc>
              <a:spcPct val="90000"/>
            </a:lnSpc>
            <a:spcBef>
              <a:spcPct val="0"/>
            </a:spcBef>
            <a:spcAft>
              <a:spcPct val="15000"/>
            </a:spcAft>
            <a:buChar char="••"/>
          </a:pPr>
          <a:r>
            <a:rPr lang="es-MX" sz="2400" kern="1200" dirty="0"/>
            <a:t>Después de la codificación, se lleva a cabo una prueba exhaustiva del programa. Se prueban diferentes casos de prueba para asegurarse de que la solución funcione correctamente en diferentes situaciones. Esto incluye casos de prueba positivos, donde se esperan resultados correctos, y casos de prueba negativos, donde se esperan resultados incorrectos o errores</a:t>
          </a:r>
          <a:r>
            <a:rPr lang="es-CL" sz="2400" kern="1200" dirty="0"/>
            <a:t>.</a:t>
          </a:r>
        </a:p>
      </dsp:txBody>
      <dsp:txXfrm rot="10800000">
        <a:off x="6320656" y="667"/>
        <a:ext cx="17484745" cy="2428972"/>
      </dsp:txXfrm>
    </dsp:sp>
    <dsp:sp modelId="{AB5ABFEE-5368-4C3B-ADBE-51DE5EA7E002}">
      <dsp:nvSpPr>
        <dsp:cNvPr id="0" name=""/>
        <dsp:cNvSpPr/>
      </dsp:nvSpPr>
      <dsp:spPr>
        <a:xfrm>
          <a:off x="3408836" y="326489"/>
          <a:ext cx="1980924" cy="1775967"/>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DFF0B2-BF9D-4881-901A-B717E01349EB}">
      <dsp:nvSpPr>
        <dsp:cNvPr id="0" name=""/>
        <dsp:cNvSpPr/>
      </dsp:nvSpPr>
      <dsp:spPr>
        <a:xfrm rot="10800000">
          <a:off x="5796429" y="3037550"/>
          <a:ext cx="18028771" cy="24289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1109" tIns="106680" rIns="199136" bIns="106680" numCol="1" spcCol="1270" anchor="t" anchorCtr="0">
          <a:noAutofit/>
        </a:bodyPr>
        <a:lstStyle/>
        <a:p>
          <a:pPr lvl="0" algn="l" defTabSz="1244600">
            <a:lnSpc>
              <a:spcPct val="90000"/>
            </a:lnSpc>
            <a:spcBef>
              <a:spcPct val="0"/>
            </a:spcBef>
            <a:spcAft>
              <a:spcPct val="35000"/>
            </a:spcAft>
          </a:pPr>
          <a:r>
            <a:rPr lang="es-CL" sz="2800" kern="1200" dirty="0"/>
            <a:t>Mantenimiento</a:t>
          </a:r>
        </a:p>
        <a:p>
          <a:pPr marL="228600" lvl="1" indent="-228600" algn="l" defTabSz="1066800">
            <a:lnSpc>
              <a:spcPct val="90000"/>
            </a:lnSpc>
            <a:spcBef>
              <a:spcPct val="0"/>
            </a:spcBef>
            <a:spcAft>
              <a:spcPct val="15000"/>
            </a:spcAft>
            <a:buChar char="••"/>
          </a:pPr>
          <a:r>
            <a:rPr lang="es-MX" sz="2400" kern="1200" dirty="0"/>
            <a:t>Una vez que la solución ha pasado las pruebas satisfactoriamente, se pone en producción. Sin embargo, el proceso de resolución de problemas no termina aquí. Es importante mantener y mejorar continuamente el programa, corrigiendo errores adicionales que puedan surgir y realizando actualizaciones o mejoras según sea necesario.</a:t>
          </a:r>
          <a:endParaRPr lang="es-CL" sz="2400" kern="1200" dirty="0"/>
        </a:p>
      </dsp:txBody>
      <dsp:txXfrm rot="10800000">
        <a:off x="6403672" y="3037550"/>
        <a:ext cx="17421528" cy="2428972"/>
      </dsp:txXfrm>
    </dsp:sp>
    <dsp:sp modelId="{CB648E08-DC6B-4384-AF01-3614355D6752}">
      <dsp:nvSpPr>
        <dsp:cNvPr id="0" name=""/>
        <dsp:cNvSpPr/>
      </dsp:nvSpPr>
      <dsp:spPr>
        <a:xfrm>
          <a:off x="3672683" y="3260057"/>
          <a:ext cx="1460225" cy="178388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Open Sans"/>
      </a:defRPr>
    </a:lvl1pPr>
    <a:lvl2pPr indent="228600" defTabSz="1828800" latinLnBrk="0">
      <a:defRPr sz="2400">
        <a:latin typeface="+mn-lt"/>
        <a:ea typeface="+mn-ea"/>
        <a:cs typeface="+mn-cs"/>
        <a:sym typeface="Open Sans"/>
      </a:defRPr>
    </a:lvl2pPr>
    <a:lvl3pPr indent="457200" defTabSz="1828800" latinLnBrk="0">
      <a:defRPr sz="2400">
        <a:latin typeface="+mn-lt"/>
        <a:ea typeface="+mn-ea"/>
        <a:cs typeface="+mn-cs"/>
        <a:sym typeface="Open Sans"/>
      </a:defRPr>
    </a:lvl3pPr>
    <a:lvl4pPr indent="685800" defTabSz="1828800" latinLnBrk="0">
      <a:defRPr sz="2400">
        <a:latin typeface="+mn-lt"/>
        <a:ea typeface="+mn-ea"/>
        <a:cs typeface="+mn-cs"/>
        <a:sym typeface="Open Sans"/>
      </a:defRPr>
    </a:lvl4pPr>
    <a:lvl5pPr indent="914400" defTabSz="1828800" latinLnBrk="0">
      <a:defRPr sz="2400">
        <a:latin typeface="+mn-lt"/>
        <a:ea typeface="+mn-ea"/>
        <a:cs typeface="+mn-cs"/>
        <a:sym typeface="Open Sans"/>
      </a:defRPr>
    </a:lvl5pPr>
    <a:lvl6pPr indent="1143000" defTabSz="1828800" latinLnBrk="0">
      <a:defRPr sz="2400">
        <a:latin typeface="+mn-lt"/>
        <a:ea typeface="+mn-ea"/>
        <a:cs typeface="+mn-cs"/>
        <a:sym typeface="Open Sans"/>
      </a:defRPr>
    </a:lvl6pPr>
    <a:lvl7pPr indent="1371600" defTabSz="1828800" latinLnBrk="0">
      <a:defRPr sz="2400">
        <a:latin typeface="+mn-lt"/>
        <a:ea typeface="+mn-ea"/>
        <a:cs typeface="+mn-cs"/>
        <a:sym typeface="Open Sans"/>
      </a:defRPr>
    </a:lvl7pPr>
    <a:lvl8pPr indent="1600200" defTabSz="1828800" latinLnBrk="0">
      <a:defRPr sz="2400">
        <a:latin typeface="+mn-lt"/>
        <a:ea typeface="+mn-ea"/>
        <a:cs typeface="+mn-cs"/>
        <a:sym typeface="Open Sans"/>
      </a:defRPr>
    </a:lvl8pPr>
    <a:lvl9pPr indent="1828800" defTabSz="1828800" latinLnBrk="0">
      <a:defRPr sz="2400">
        <a:latin typeface="+mn-lt"/>
        <a:ea typeface="+mn-ea"/>
        <a:cs typeface="+mn-cs"/>
        <a:sym typeface="Open San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27" name="Imagen 4" descr="Imagen 4"/>
          <p:cNvPicPr>
            <a:picLocks noChangeAspect="1"/>
          </p:cNvPicPr>
          <p:nvPr/>
        </p:nvPicPr>
        <p:blipFill>
          <a:blip r:embed="rId3"/>
          <a:srcRect b="88597"/>
          <a:stretch>
            <a:fillRect/>
          </a:stretch>
        </p:blipFill>
        <p:spPr>
          <a:xfrm>
            <a:off x="0" y="0"/>
            <a:ext cx="24384000" cy="1564008"/>
          </a:xfrm>
          <a:prstGeom prst="rect">
            <a:avLst/>
          </a:prstGeom>
          <a:ln w="12700">
            <a:miter lim="400000"/>
          </a:ln>
        </p:spPr>
      </p:pic>
      <p:sp>
        <p:nvSpPr>
          <p:cNvPr id="29" name="SUBTÍTULO DE LA PRESENTACIÓN"/>
          <p:cNvSpPr txBox="1">
            <a:spLocks noGrp="1"/>
          </p:cNvSpPr>
          <p:nvPr>
            <p:ph type="body" sz="quarter" idx="14" hasCustomPrompt="1"/>
          </p:nvPr>
        </p:nvSpPr>
        <p:spPr>
          <a:xfrm>
            <a:off x="3302000" y="7553481"/>
            <a:ext cx="17780000" cy="677106"/>
          </a:xfrm>
          <a:prstGeom prst="rect">
            <a:avLst/>
          </a:prstGeom>
        </p:spPr>
        <p:txBody>
          <a:bodyPr>
            <a:spAutoFit/>
          </a:bodyPr>
          <a:lstStyle>
            <a:lvl1pPr marL="0" indent="0" algn="ctr">
              <a:buSzTx/>
              <a:buFontTx/>
              <a:buNone/>
              <a:defRPr sz="3200" spc="-160"/>
            </a:lvl1pPr>
          </a:lstStyle>
          <a:p>
            <a:r>
              <a:rPr lang="es-ES" dirty="0"/>
              <a:t>UNIDAD 1: NOMBRE UNIDAD TEMÁTICA O MÓDULO</a:t>
            </a:r>
          </a:p>
        </p:txBody>
      </p:sp>
      <p:pic>
        <p:nvPicPr>
          <p:cNvPr id="31" name="Imagen 4" descr="Imagen 4"/>
          <p:cNvPicPr>
            <a:picLocks noChangeAspect="1"/>
          </p:cNvPicPr>
          <p:nvPr/>
        </p:nvPicPr>
        <p:blipFill>
          <a:blip r:embed="rId3"/>
          <a:srcRect t="97742"/>
          <a:stretch>
            <a:fillRect/>
          </a:stretch>
        </p:blipFill>
        <p:spPr>
          <a:xfrm>
            <a:off x="0" y="13406397"/>
            <a:ext cx="24384000" cy="309603"/>
          </a:xfrm>
          <a:prstGeom prst="rect">
            <a:avLst/>
          </a:prstGeom>
          <a:ln w="12700">
            <a:miter lim="400000"/>
          </a:ln>
        </p:spPr>
      </p:pic>
      <p:sp>
        <p:nvSpPr>
          <p:cNvPr id="3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ctrTitle" hasCustomPrompt="1"/>
          </p:nvPr>
        </p:nvSpPr>
        <p:spPr>
          <a:xfrm>
            <a:off x="3302000" y="5687359"/>
            <a:ext cx="17780000" cy="1794782"/>
          </a:xfrm>
        </p:spPr>
        <p:txBody>
          <a:bodyPr anchor="b">
            <a:normAutofit/>
          </a:bodyPr>
          <a:lstStyle>
            <a:lvl1pPr algn="ctr">
              <a:defRPr sz="9000" baseline="0"/>
            </a:lvl1pPr>
          </a:lstStyle>
          <a:p>
            <a:r>
              <a:rPr lang="es-ES" dirty="0"/>
              <a:t>TÍTULO DEL CURSO</a:t>
            </a:r>
            <a:endParaRPr lang="es-CL" dirty="0"/>
          </a:p>
        </p:txBody>
      </p:sp>
      <p:sp>
        <p:nvSpPr>
          <p:cNvPr id="13" name="SUBTÍTULO DE LA PRESENTACIÓN"/>
          <p:cNvSpPr txBox="1">
            <a:spLocks noGrp="1"/>
          </p:cNvSpPr>
          <p:nvPr>
            <p:ph type="body" sz="quarter" idx="15" hasCustomPrompt="1"/>
          </p:nvPr>
        </p:nvSpPr>
        <p:spPr>
          <a:xfrm>
            <a:off x="3302000" y="12474584"/>
            <a:ext cx="17780000" cy="677106"/>
          </a:xfrm>
          <a:prstGeom prst="rect">
            <a:avLst/>
          </a:prstGeom>
        </p:spPr>
        <p:txBody>
          <a:bodyPr>
            <a:spAutoFit/>
          </a:bodyPr>
          <a:lstStyle>
            <a:lvl1pPr marL="0" indent="0" algn="ctr">
              <a:buSzTx/>
              <a:buFontTx/>
              <a:buNone/>
              <a:defRPr sz="3200" spc="-160"/>
            </a:lvl1pPr>
          </a:lstStyle>
          <a:p>
            <a:r>
              <a:rPr lang="es-CL" dirty="0"/>
              <a:t>Vicerrectoría de Educación Continua</a:t>
            </a:r>
            <a:endParaRPr dirty="0"/>
          </a:p>
        </p:txBody>
      </p:sp>
      <p:pic>
        <p:nvPicPr>
          <p:cNvPr id="6" name="Imagen 5" descr="Logotipo&#10;&#10;Descripción generada automáticamente">
            <a:extLst>
              <a:ext uri="{FF2B5EF4-FFF2-40B4-BE49-F238E27FC236}">
                <a16:creationId xmlns:a16="http://schemas.microsoft.com/office/drawing/2014/main" id="{6D7D7E94-4575-485D-8BE5-3F60FAB3CA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1802611"/>
            <a:ext cx="6111784" cy="2419248"/>
          </a:xfrm>
          <a:prstGeom prst="rect">
            <a:avLst/>
          </a:prstGeom>
        </p:spPr>
      </p:pic>
    </p:spTree>
    <p:custDataLst>
      <p:tags r:id="rId1"/>
    </p:custData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Índice">
    <p:spTree>
      <p:nvGrpSpPr>
        <p:cNvPr id="1" name=""/>
        <p:cNvGrpSpPr/>
        <p:nvPr/>
      </p:nvGrpSpPr>
      <p:grpSpPr>
        <a:xfrm>
          <a:off x="0" y="0"/>
          <a:ext cx="0" cy="0"/>
          <a:chOff x="0" y="0"/>
          <a:chExt cx="0" cy="0"/>
        </a:xfrm>
      </p:grpSpPr>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1996751" y="6320203"/>
            <a:ext cx="5855650" cy="1075594"/>
          </a:xfrm>
        </p:spPr>
        <p:txBody>
          <a:bodyPr/>
          <a:lstStyle>
            <a:lvl1pPr algn="r">
              <a:defRPr/>
            </a:lvl1pPr>
          </a:lstStyle>
          <a:p>
            <a:r>
              <a:rPr lang="es-ES" dirty="0"/>
              <a:t>CONTENIDOS:</a:t>
            </a:r>
            <a:endParaRPr lang="es-CL" dirty="0"/>
          </a:p>
        </p:txBody>
      </p:sp>
      <p:sp>
        <p:nvSpPr>
          <p:cNvPr id="3" name="Rectángulo 2"/>
          <p:cNvSpPr/>
          <p:nvPr userDrawn="1"/>
        </p:nvSpPr>
        <p:spPr>
          <a:xfrm>
            <a:off x="6027576" y="7395797"/>
            <a:ext cx="1824825" cy="1080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
        <p:nvSpPr>
          <p:cNvPr id="5" name="Marcador de texto 4"/>
          <p:cNvSpPr>
            <a:spLocks noGrp="1"/>
          </p:cNvSpPr>
          <p:nvPr>
            <p:ph type="body" sz="quarter" idx="15" hasCustomPrompt="1"/>
          </p:nvPr>
        </p:nvSpPr>
        <p:spPr>
          <a:xfrm>
            <a:off x="8187617" y="2631233"/>
            <a:ext cx="14448446" cy="9349273"/>
          </a:xfrm>
        </p:spPr>
        <p:txBody>
          <a:bodyPr anchor="ctr">
            <a:normAutofit/>
          </a:bodyPr>
          <a:lstStyle>
            <a:lvl1pPr>
              <a:buSzPct val="110000"/>
              <a:buFont typeface="+mj-lt"/>
              <a:buAutoNum type="arabicPeriod"/>
              <a:defRPr sz="3500" baseline="0"/>
            </a:lvl1pPr>
            <a:lvl2pPr>
              <a:defRPr/>
            </a:lvl2pPr>
            <a:lvl3pPr marL="914400" indent="0">
              <a:buNone/>
              <a:defRPr/>
            </a:lvl3pPr>
            <a:lvl4pPr marL="1371600" indent="0">
              <a:buNone/>
              <a:defRPr/>
            </a:lvl4pPr>
            <a:lvl5pPr marL="1828800" indent="0">
              <a:buNone/>
              <a:defRPr/>
            </a:lvl5pPr>
          </a:lstStyle>
          <a:p>
            <a:pPr lvl="0"/>
            <a:r>
              <a:rPr lang="es-ES" dirty="0"/>
              <a:t>Contenido uno </a:t>
            </a:r>
          </a:p>
          <a:p>
            <a:pPr lvl="0"/>
            <a:r>
              <a:rPr lang="es-ES" dirty="0"/>
              <a:t>Contenido dos</a:t>
            </a:r>
          </a:p>
          <a:p>
            <a:pPr lvl="0"/>
            <a:r>
              <a:rPr lang="es-ES" dirty="0"/>
              <a:t>Contenido tres</a:t>
            </a:r>
          </a:p>
          <a:p>
            <a:pPr lvl="0"/>
            <a:r>
              <a:rPr lang="es-ES" dirty="0"/>
              <a:t>Contenido cuatro</a:t>
            </a:r>
          </a:p>
          <a:p>
            <a:pPr lvl="0"/>
            <a:r>
              <a:rPr lang="es-ES" dirty="0"/>
              <a:t>Contenido cinco</a:t>
            </a:r>
          </a:p>
        </p:txBody>
      </p:sp>
      <p:sp>
        <p:nvSpPr>
          <p:cNvPr id="8" name="Marcador de texto 7"/>
          <p:cNvSpPr>
            <a:spLocks noGrp="1"/>
          </p:cNvSpPr>
          <p:nvPr>
            <p:ph type="body" sz="quarter" idx="16" hasCustomPrompt="1"/>
          </p:nvPr>
        </p:nvSpPr>
        <p:spPr>
          <a:xfrm>
            <a:off x="1732385" y="466984"/>
            <a:ext cx="20919231" cy="951369"/>
          </a:xfrm>
        </p:spPr>
        <p:txBody>
          <a:bodyPr>
            <a:noAutofit/>
          </a:bodyPr>
          <a:lstStyle>
            <a:lvl1pPr marL="0" indent="0" algn="ctr">
              <a:buFont typeface="Arial" panose="020B0604020202020204" pitchFamily="34" charset="0"/>
              <a:buNone/>
              <a:defRPr sz="6000" b="1">
                <a:latin typeface="+mj-lt"/>
              </a:defRPr>
            </a:lvl1pPr>
          </a:lstStyle>
          <a:p>
            <a:pPr lvl="0"/>
            <a:r>
              <a:rPr lang="es-ES" dirty="0"/>
              <a:t>TÍTULO DEL CURSO</a:t>
            </a:r>
          </a:p>
        </p:txBody>
      </p:sp>
      <p:sp>
        <p:nvSpPr>
          <p:cNvPr id="16" name="Marcador de texto 15"/>
          <p:cNvSpPr>
            <a:spLocks noGrp="1"/>
          </p:cNvSpPr>
          <p:nvPr>
            <p:ph type="body" sz="quarter" idx="17" hasCustomPrompt="1"/>
          </p:nvPr>
        </p:nvSpPr>
        <p:spPr>
          <a:xfrm>
            <a:off x="1731962" y="1418353"/>
            <a:ext cx="20919653" cy="653043"/>
          </a:xfrm>
        </p:spPr>
        <p:txBody>
          <a:bodyPr/>
          <a:lstStyle>
            <a:lvl1pPr marL="0" indent="0" algn="ctr">
              <a:buFont typeface="Arial" panose="020B0604020202020204" pitchFamily="34" charset="0"/>
              <a:buNone/>
              <a:defRPr/>
            </a:lvl1pPr>
          </a:lstStyle>
          <a:p>
            <a:r>
              <a:rPr lang="es-ES" dirty="0"/>
              <a:t>UNIDAD 1: NOMBRE UNIDAD TEMÁTICA O MÓDULO</a:t>
            </a:r>
          </a:p>
        </p:txBody>
      </p:sp>
    </p:spTree>
    <p:custDataLst>
      <p:tags r:id="rId1"/>
    </p:custData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ntenido">
    <p:spTree>
      <p:nvGrpSpPr>
        <p:cNvPr id="1" name=""/>
        <p:cNvGrpSpPr/>
        <p:nvPr/>
      </p:nvGrpSpPr>
      <p:grpSpPr>
        <a:xfrm>
          <a:off x="0" y="0"/>
          <a:ext cx="0" cy="0"/>
          <a:chOff x="0" y="0"/>
          <a:chExt cx="0" cy="0"/>
        </a:xfrm>
      </p:grpSpPr>
      <p:grpSp>
        <p:nvGrpSpPr>
          <p:cNvPr id="71" name="Grupo"/>
          <p:cNvGrpSpPr/>
          <p:nvPr/>
        </p:nvGrpSpPr>
        <p:grpSpPr>
          <a:xfrm>
            <a:off x="0" y="12813001"/>
            <a:ext cx="24384000" cy="902999"/>
            <a:chOff x="0" y="0"/>
            <a:chExt cx="24384000" cy="902998"/>
          </a:xfrm>
        </p:grpSpPr>
        <p:pic>
          <p:nvPicPr>
            <p:cNvPr id="69"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70"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76" name="Título de la diapositiva…"/>
          <p:cNvSpPr txBox="1">
            <a:spLocks noGrp="1"/>
          </p:cNvSpPr>
          <p:nvPr>
            <p:ph type="body" sz="quarter" idx="13" hasCustomPrompt="1"/>
          </p:nvPr>
        </p:nvSpPr>
        <p:spPr>
          <a:xfrm>
            <a:off x="1052759" y="1673730"/>
            <a:ext cx="20822106" cy="800217"/>
          </a:xfrm>
          <a:prstGeom prst="rect">
            <a:avLst/>
          </a:prstGeom>
        </p:spPr>
        <p:txBody>
          <a:bodyPr wrap="square">
            <a:spAutoFit/>
          </a:bodyPr>
          <a:lstStyle/>
          <a:p>
            <a:pPr marL="0" indent="0">
              <a:buSzTx/>
              <a:buFontTx/>
              <a:buNone/>
              <a:defRPr sz="4000" spc="-200"/>
            </a:pPr>
            <a:r>
              <a:rPr dirty="0" err="1"/>
              <a:t>Subtítulo</a:t>
            </a:r>
            <a:r>
              <a:rPr dirty="0"/>
              <a:t> de la </a:t>
            </a:r>
            <a:r>
              <a:rPr dirty="0" err="1"/>
              <a:t>diapositiva</a:t>
            </a:r>
            <a:endParaRPr dirty="0"/>
          </a:p>
        </p:txBody>
      </p:sp>
      <p:grpSp>
        <p:nvGrpSpPr>
          <p:cNvPr id="79" name="Grupo"/>
          <p:cNvGrpSpPr/>
          <p:nvPr/>
        </p:nvGrpSpPr>
        <p:grpSpPr>
          <a:xfrm>
            <a:off x="0" y="0"/>
            <a:ext cx="24384000" cy="574931"/>
            <a:chOff x="0" y="0"/>
            <a:chExt cx="24384000" cy="574930"/>
          </a:xfrm>
        </p:grpSpPr>
        <p:pic>
          <p:nvPicPr>
            <p:cNvPr id="77"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78"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80"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 name="Marcador de texto 2"/>
          <p:cNvSpPr>
            <a:spLocks noGrp="1"/>
          </p:cNvSpPr>
          <p:nvPr>
            <p:ph type="body" sz="quarter" idx="14"/>
          </p:nvPr>
        </p:nvSpPr>
        <p:spPr>
          <a:xfrm>
            <a:off x="1052759" y="2743199"/>
            <a:ext cx="22195168" cy="86373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 name="Título 1"/>
          <p:cNvSpPr>
            <a:spLocks noGrp="1"/>
          </p:cNvSpPr>
          <p:nvPr>
            <p:ph type="title" hasCustomPrompt="1"/>
          </p:nvPr>
        </p:nvSpPr>
        <p:spPr>
          <a:xfrm>
            <a:off x="1052760" y="547934"/>
            <a:ext cx="20822106" cy="1075594"/>
          </a:xfrm>
        </p:spPr>
        <p:txBody>
          <a:bodyPr/>
          <a:lstStyle>
            <a:lvl1pPr>
              <a:defRPr/>
            </a:lvl1pPr>
          </a:lstStyle>
          <a:p>
            <a:r>
              <a:rPr lang="es-ES" dirty="0"/>
              <a:t>Título de la Diapositiva </a:t>
            </a:r>
            <a:endParaRPr lang="es-CL" dirty="0"/>
          </a:p>
        </p:txBody>
      </p:sp>
      <p:pic>
        <p:nvPicPr>
          <p:cNvPr id="14" name="Imagen 13" descr="Logotipo&#10;&#10;Descripción generada automáticamente">
            <a:extLst>
              <a:ext uri="{FF2B5EF4-FFF2-40B4-BE49-F238E27FC236}">
                <a16:creationId xmlns:a16="http://schemas.microsoft.com/office/drawing/2014/main" id="{98126B0E-373D-4B4A-BC5C-498E764BAC9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7320455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algn="ctr" defTabSz="457200">
              <a:defRPr sz="4000" b="1" spc="0">
                <a:solidFill>
                  <a:srgbClr val="FFFFFF"/>
                </a:solidFill>
                <a:latin typeface="+mn-lt"/>
                <a:ea typeface="+mn-ea"/>
                <a:cs typeface="+mn-cs"/>
                <a:sym typeface="Open Sans"/>
              </a:defRPr>
            </a:pPr>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1" name="Lorem ipsum dolor sit amet, consectetur adipiscing elit. Quisque a tristique dui, at elementum neque. In mi est, auctor ac efficitur sed, tincidunt in nisl. Ut et cursus purus. Nunc quis ligula sed nibh pharetra dapibus. Quisque finibus aliquam erat, non lacinia diam commodo at. Proin faucibus tellus eros, at euismod justo dignissim at. Ut sapien nisl, egestas eget elit vitae, scelerisque dignissim mi."/>
          <p:cNvSpPr txBox="1">
            <a:spLocks noGrp="1"/>
          </p:cNvSpPr>
          <p:nvPr>
            <p:ph type="body" sz="quarter" idx="15"/>
          </p:nvPr>
        </p:nvSpPr>
        <p:spPr>
          <a:xfrm>
            <a:off x="9837120" y="6104221"/>
            <a:ext cx="13074775" cy="2492988"/>
          </a:xfrm>
          <a:prstGeom prst="rect">
            <a:avLst/>
          </a:prstGeom>
        </p:spPr>
        <p:txBody>
          <a:bodyPr wrap="square">
            <a:spAutoFit/>
          </a:bodyPr>
          <a:lstStyle>
            <a:lvl1pPr marL="0" indent="0">
              <a:buSzTx/>
              <a:buFontTx/>
              <a:buNone/>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Quisque</a:t>
            </a:r>
            <a:r>
              <a:rPr dirty="0"/>
              <a:t> a </a:t>
            </a:r>
            <a:r>
              <a:rPr dirty="0" err="1"/>
              <a:t>tristique</a:t>
            </a:r>
            <a:r>
              <a:rPr dirty="0"/>
              <a:t> dui, at </a:t>
            </a:r>
            <a:r>
              <a:rPr dirty="0" err="1"/>
              <a:t>elementum</a:t>
            </a:r>
            <a:r>
              <a:rPr dirty="0"/>
              <a:t> </a:t>
            </a:r>
            <a:r>
              <a:rPr dirty="0" err="1"/>
              <a:t>neque</a:t>
            </a:r>
            <a:r>
              <a:rPr dirty="0"/>
              <a:t>. In mi </a:t>
            </a:r>
            <a:r>
              <a:rPr dirty="0" err="1"/>
              <a:t>est</a:t>
            </a:r>
            <a:r>
              <a:rPr dirty="0"/>
              <a:t>, </a:t>
            </a:r>
            <a:r>
              <a:rPr dirty="0" err="1"/>
              <a:t>auctor</a:t>
            </a:r>
            <a:r>
              <a:rPr dirty="0"/>
              <a:t> ac </a:t>
            </a:r>
            <a:r>
              <a:rPr dirty="0" err="1"/>
              <a:t>efficitur</a:t>
            </a:r>
            <a:r>
              <a:rPr dirty="0"/>
              <a:t> </a:t>
            </a:r>
            <a:r>
              <a:rPr dirty="0" err="1"/>
              <a:t>sed</a:t>
            </a:r>
            <a:r>
              <a:rPr dirty="0"/>
              <a:t>, </a:t>
            </a:r>
            <a:r>
              <a:rPr dirty="0" err="1"/>
              <a:t>tincidunt</a:t>
            </a:r>
            <a:r>
              <a:rPr dirty="0"/>
              <a:t> in </a:t>
            </a:r>
            <a:r>
              <a:rPr dirty="0" err="1"/>
              <a:t>nisl</a:t>
            </a:r>
            <a:r>
              <a:rPr dirty="0"/>
              <a:t>. </a:t>
            </a:r>
            <a:r>
              <a:rPr dirty="0" err="1"/>
              <a:t>Ut</a:t>
            </a:r>
            <a:r>
              <a:rPr dirty="0"/>
              <a:t> et cursus </a:t>
            </a:r>
            <a:r>
              <a:rPr dirty="0" err="1"/>
              <a:t>purus</a:t>
            </a:r>
            <a:r>
              <a:rPr dirty="0"/>
              <a:t>. Nunc </a:t>
            </a:r>
            <a:r>
              <a:rPr dirty="0" err="1"/>
              <a:t>quis</a:t>
            </a:r>
            <a:r>
              <a:rPr dirty="0"/>
              <a:t> ligula </a:t>
            </a:r>
            <a:r>
              <a:rPr dirty="0" err="1"/>
              <a:t>sed</a:t>
            </a:r>
            <a:r>
              <a:rPr dirty="0"/>
              <a:t> </a:t>
            </a:r>
            <a:r>
              <a:rPr dirty="0" err="1"/>
              <a:t>nibh</a:t>
            </a:r>
            <a:r>
              <a:rPr dirty="0"/>
              <a:t> pharetra </a:t>
            </a:r>
            <a:r>
              <a:rPr dirty="0" err="1"/>
              <a:t>dapibus</a:t>
            </a:r>
            <a:r>
              <a:rPr dirty="0"/>
              <a:t>. </a:t>
            </a:r>
            <a:r>
              <a:rPr dirty="0" err="1"/>
              <a:t>Quisque</a:t>
            </a:r>
            <a:r>
              <a:rPr dirty="0"/>
              <a:t> </a:t>
            </a:r>
            <a:r>
              <a:rPr dirty="0" err="1"/>
              <a:t>finibus</a:t>
            </a:r>
            <a:r>
              <a:rPr dirty="0"/>
              <a:t> </a:t>
            </a:r>
            <a:r>
              <a:rPr dirty="0" err="1"/>
              <a:t>aliquam</a:t>
            </a:r>
            <a:r>
              <a:rPr dirty="0"/>
              <a:t> </a:t>
            </a:r>
            <a:r>
              <a:rPr dirty="0" err="1"/>
              <a:t>erat</a:t>
            </a:r>
            <a:r>
              <a:rPr dirty="0"/>
              <a:t>, non </a:t>
            </a:r>
            <a:r>
              <a:rPr dirty="0" err="1"/>
              <a:t>lacinia</a:t>
            </a:r>
            <a:r>
              <a:rPr dirty="0"/>
              <a:t> </a:t>
            </a:r>
            <a:r>
              <a:rPr dirty="0" err="1"/>
              <a:t>diam</a:t>
            </a:r>
            <a:r>
              <a:rPr dirty="0"/>
              <a:t> </a:t>
            </a:r>
            <a:r>
              <a:rPr dirty="0" err="1"/>
              <a:t>commodo</a:t>
            </a:r>
            <a:r>
              <a:rPr dirty="0"/>
              <a:t> at. </a:t>
            </a:r>
            <a:r>
              <a:rPr dirty="0" err="1"/>
              <a:t>Proin</a:t>
            </a:r>
            <a:r>
              <a:rPr dirty="0"/>
              <a:t> </a:t>
            </a:r>
            <a:r>
              <a:rPr dirty="0" err="1"/>
              <a:t>faucibus</a:t>
            </a:r>
            <a:r>
              <a:rPr dirty="0"/>
              <a:t> </a:t>
            </a:r>
            <a:r>
              <a:rPr dirty="0" err="1"/>
              <a:t>tellus</a:t>
            </a:r>
            <a:r>
              <a:rPr dirty="0"/>
              <a:t> </a:t>
            </a:r>
            <a:r>
              <a:rPr dirty="0" err="1"/>
              <a:t>eros</a:t>
            </a:r>
            <a:r>
              <a:rPr dirty="0"/>
              <a:t>, at </a:t>
            </a:r>
            <a:r>
              <a:rPr dirty="0" err="1"/>
              <a:t>euismod</a:t>
            </a:r>
            <a:r>
              <a:rPr dirty="0"/>
              <a:t> </a:t>
            </a:r>
            <a:r>
              <a:rPr dirty="0" err="1"/>
              <a:t>justo</a:t>
            </a:r>
            <a:r>
              <a:rPr dirty="0"/>
              <a:t> </a:t>
            </a:r>
            <a:r>
              <a:rPr dirty="0" err="1"/>
              <a:t>dignissim</a:t>
            </a:r>
            <a:r>
              <a:rPr dirty="0"/>
              <a:t> at. </a:t>
            </a:r>
            <a:r>
              <a:rPr dirty="0" err="1"/>
              <a:t>Ut</a:t>
            </a:r>
            <a:r>
              <a:rPr dirty="0"/>
              <a:t> </a:t>
            </a:r>
            <a:r>
              <a:rPr dirty="0" err="1"/>
              <a:t>sapien</a:t>
            </a:r>
            <a:r>
              <a:rPr dirty="0"/>
              <a:t> </a:t>
            </a:r>
            <a:r>
              <a:rPr dirty="0" err="1"/>
              <a:t>nisl</a:t>
            </a:r>
            <a:r>
              <a:rPr dirty="0"/>
              <a:t>, </a:t>
            </a:r>
            <a:r>
              <a:rPr dirty="0" err="1"/>
              <a:t>egestas</a:t>
            </a:r>
            <a:r>
              <a:rPr dirty="0"/>
              <a:t> </a:t>
            </a:r>
            <a:r>
              <a:rPr dirty="0" err="1"/>
              <a:t>eget</a:t>
            </a:r>
            <a:r>
              <a:rPr dirty="0"/>
              <a:t> </a:t>
            </a:r>
            <a:r>
              <a:rPr dirty="0" err="1"/>
              <a:t>elit</a:t>
            </a:r>
            <a:r>
              <a:rPr dirty="0"/>
              <a:t> vitae, </a:t>
            </a:r>
            <a:r>
              <a:rPr dirty="0" err="1"/>
              <a:t>scelerisque</a:t>
            </a:r>
            <a:r>
              <a:rPr dirty="0"/>
              <a:t> </a:t>
            </a:r>
            <a:r>
              <a:rPr dirty="0" err="1"/>
              <a:t>dignissim</a:t>
            </a:r>
            <a:r>
              <a:rPr dirty="0"/>
              <a:t> mi.</a:t>
            </a: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9837120" y="3797856"/>
            <a:ext cx="13074775" cy="1075594"/>
          </a:xfrm>
        </p:spPr>
        <p:txBody>
          <a:bodyPr/>
          <a:lstStyle>
            <a:lvl1pPr marL="0" indent="0">
              <a:buSzTx/>
              <a:buFontTx/>
              <a:buNone/>
              <a:defRPr lang="es-CL" sz="6000" b="1" spc="-300" baseline="0">
                <a:latin typeface="+mn-lt"/>
                <a:ea typeface="+mn-ea"/>
                <a:cs typeface="+mn-cs"/>
                <a:sym typeface="Open Sans"/>
              </a:defRPr>
            </a:lvl1pPr>
          </a:lstStyle>
          <a:p>
            <a:pPr marL="0" indent="0">
              <a:buSzTx/>
              <a:buFontTx/>
              <a:buNone/>
              <a:defRPr sz="6000" b="1" spc="-300">
                <a:latin typeface="+mn-lt"/>
                <a:ea typeface="+mn-ea"/>
                <a:cs typeface="+mn-cs"/>
                <a:sym typeface="Open Sans"/>
              </a:defRPr>
            </a:pPr>
            <a:r>
              <a:rPr lang="es-CL" dirty="0"/>
              <a:t>Objetivo de la Unidad de Aprendizaje</a:t>
            </a:r>
          </a:p>
        </p:txBody>
      </p:sp>
      <p:sp>
        <p:nvSpPr>
          <p:cNvPr id="4" name="Marcador de texto 3"/>
          <p:cNvSpPr>
            <a:spLocks noGrp="1"/>
          </p:cNvSpPr>
          <p:nvPr>
            <p:ph type="body" sz="quarter" idx="16" hasCustomPrompt="1"/>
          </p:nvPr>
        </p:nvSpPr>
        <p:spPr>
          <a:xfrm>
            <a:off x="9837120" y="4873625"/>
            <a:ext cx="13074775" cy="914400"/>
          </a:xfrm>
        </p:spPr>
        <p:txBody>
          <a:bodyPr/>
          <a:lstStyle>
            <a:lvl1pPr marL="0" indent="0">
              <a:buFont typeface="Arial" panose="020B0604020202020204" pitchFamily="34" charset="0"/>
              <a:buNone/>
              <a:defRPr baseline="0"/>
            </a:lvl1pPr>
          </a:lstStyle>
          <a:p>
            <a:pPr lvl="0"/>
            <a:r>
              <a:rPr lang="es-ES" dirty="0"/>
              <a:t>UNIDAD: NOMBRE DE LA UNIDAD DE APRENDIZAJE</a:t>
            </a:r>
            <a:endParaRPr lang="es-CL" dirty="0"/>
          </a:p>
        </p:txBody>
      </p:sp>
      <p:pic>
        <p:nvPicPr>
          <p:cNvPr id="16" name="Imagen 15" descr="Logotipo&#10;&#10;Descripción generada automáticamente">
            <a:extLst>
              <a:ext uri="{FF2B5EF4-FFF2-40B4-BE49-F238E27FC236}">
                <a16:creationId xmlns:a16="http://schemas.microsoft.com/office/drawing/2014/main" id="{751F7C59-F3EE-4E58-9D4B-A695F4A459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n fondo">
    <p:spTree>
      <p:nvGrpSpPr>
        <p:cNvPr id="1" name=""/>
        <p:cNvGrpSpPr/>
        <p:nvPr/>
      </p:nvGrpSpPr>
      <p:grpSpPr>
        <a:xfrm>
          <a:off x="0" y="0"/>
          <a:ext cx="0" cy="0"/>
          <a:chOff x="0" y="0"/>
          <a:chExt cx="0" cy="0"/>
        </a:xfrm>
      </p:grpSpPr>
    </p:spTree>
    <p:custDataLst>
      <p:tags r:id="rId1"/>
    </p:custData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ierre">
    <p:spTree>
      <p:nvGrpSpPr>
        <p:cNvPr id="1" name=""/>
        <p:cNvGrpSpPr/>
        <p:nvPr/>
      </p:nvGrpSpPr>
      <p:grpSpPr>
        <a:xfrm>
          <a:off x="0" y="0"/>
          <a:ext cx="0" cy="0"/>
          <a:chOff x="0" y="0"/>
          <a:chExt cx="0" cy="0"/>
        </a:xfrm>
      </p:grpSpPr>
      <p:pic>
        <p:nvPicPr>
          <p:cNvPr id="139" name="Imagen 4" descr="Imagen 4"/>
          <p:cNvPicPr>
            <a:picLocks noChangeAspect="1"/>
          </p:cNvPicPr>
          <p:nvPr/>
        </p:nvPicPr>
        <p:blipFill>
          <a:blip r:embed="rId3"/>
          <a:srcRect t="66057"/>
          <a:stretch>
            <a:fillRect/>
          </a:stretch>
        </p:blipFill>
        <p:spPr>
          <a:xfrm>
            <a:off x="0" y="9060488"/>
            <a:ext cx="24384000" cy="4655512"/>
          </a:xfrm>
          <a:prstGeom prst="rect">
            <a:avLst/>
          </a:prstGeom>
          <a:ln w="12700">
            <a:miter lim="400000"/>
          </a:ln>
        </p:spPr>
      </p:pic>
      <p:pic>
        <p:nvPicPr>
          <p:cNvPr id="140" name="Imagen 4" descr="Imagen 4"/>
          <p:cNvPicPr>
            <a:picLocks noChangeAspect="1"/>
          </p:cNvPicPr>
          <p:nvPr/>
        </p:nvPicPr>
        <p:blipFill>
          <a:blip r:embed="rId3"/>
          <a:srcRect b="87856"/>
          <a:stretch>
            <a:fillRect/>
          </a:stretch>
        </p:blipFill>
        <p:spPr>
          <a:xfrm>
            <a:off x="0" y="0"/>
            <a:ext cx="24384000" cy="1665658"/>
          </a:xfrm>
          <a:prstGeom prst="rect">
            <a:avLst/>
          </a:prstGeom>
          <a:ln w="12700">
            <a:miter lim="400000"/>
          </a:ln>
        </p:spPr>
      </p:pic>
      <p:sp>
        <p:nvSpPr>
          <p:cNvPr id="1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Imagen 5" descr="Logotipo&#10;&#10;Descripción generada automáticamente">
            <a:extLst>
              <a:ext uri="{FF2B5EF4-FFF2-40B4-BE49-F238E27FC236}">
                <a16:creationId xmlns:a16="http://schemas.microsoft.com/office/drawing/2014/main" id="{1BAA2849-C09A-49DE-99E0-3C4017FA1D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5648376"/>
            <a:ext cx="6111784" cy="2419248"/>
          </a:xfrm>
          <a:prstGeom prst="rect">
            <a:avLst/>
          </a:prstGeom>
        </p:spPr>
      </p:pic>
    </p:spTree>
    <p:custDataLst>
      <p:tags r:id="rId1"/>
    </p:custData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ortadilla">
    <p:spTree>
      <p:nvGrpSpPr>
        <p:cNvPr id="1" name=""/>
        <p:cNvGrpSpPr/>
        <p:nvPr/>
      </p:nvGrpSpPr>
      <p:grpSpPr>
        <a:xfrm>
          <a:off x="0" y="0"/>
          <a:ext cx="0" cy="0"/>
          <a:chOff x="0" y="0"/>
          <a:chExt cx="0" cy="0"/>
        </a:xfrm>
      </p:grpSpPr>
      <p:grpSp>
        <p:nvGrpSpPr>
          <p:cNvPr id="50" name="Grupo"/>
          <p:cNvGrpSpPr/>
          <p:nvPr/>
        </p:nvGrpSpPr>
        <p:grpSpPr>
          <a:xfrm>
            <a:off x="0" y="12813001"/>
            <a:ext cx="24384000" cy="902999"/>
            <a:chOff x="0" y="0"/>
            <a:chExt cx="24384000" cy="902998"/>
          </a:xfrm>
        </p:grpSpPr>
        <p:pic>
          <p:nvPicPr>
            <p:cNvPr id="4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4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55" name="Línea"/>
          <p:cNvSpPr/>
          <p:nvPr/>
        </p:nvSpPr>
        <p:spPr>
          <a:xfrm>
            <a:off x="26940" y="9144000"/>
            <a:ext cx="12600000" cy="0"/>
          </a:xfrm>
          <a:prstGeom prst="line">
            <a:avLst/>
          </a:prstGeom>
          <a:ln w="12700">
            <a:solidFill>
              <a:srgbClr val="D6D6D6"/>
            </a:solidFill>
            <a:miter lim="400000"/>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57" name="SUBTÍTULO PORTADILLA"/>
          <p:cNvSpPr txBox="1">
            <a:spLocks noGrp="1"/>
          </p:cNvSpPr>
          <p:nvPr>
            <p:ph type="body" sz="quarter" idx="14"/>
          </p:nvPr>
        </p:nvSpPr>
        <p:spPr>
          <a:xfrm>
            <a:off x="1294727" y="9275142"/>
            <a:ext cx="21945600" cy="677106"/>
          </a:xfrm>
          <a:prstGeom prst="rect">
            <a:avLst/>
          </a:prstGeom>
        </p:spPr>
        <p:txBody>
          <a:bodyPr wrap="square">
            <a:spAutoFit/>
          </a:bodyPr>
          <a:lstStyle>
            <a:lvl1pPr marL="0" indent="0">
              <a:buSzTx/>
              <a:buFontTx/>
              <a:buNone/>
              <a:defRPr sz="3200" spc="-160"/>
            </a:lvl1pPr>
          </a:lstStyle>
          <a:p>
            <a:r>
              <a:t>SUBTÍTULO PORTADILLA</a:t>
            </a:r>
          </a:p>
        </p:txBody>
      </p:sp>
      <p:grpSp>
        <p:nvGrpSpPr>
          <p:cNvPr id="60" name="Grupo"/>
          <p:cNvGrpSpPr/>
          <p:nvPr/>
        </p:nvGrpSpPr>
        <p:grpSpPr>
          <a:xfrm>
            <a:off x="0" y="0"/>
            <a:ext cx="24384000" cy="574931"/>
            <a:chOff x="0" y="0"/>
            <a:chExt cx="24384000" cy="574930"/>
          </a:xfrm>
        </p:grpSpPr>
        <p:pic>
          <p:nvPicPr>
            <p:cNvPr id="58"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59"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61"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62"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3" name="Título 2"/>
          <p:cNvSpPr>
            <a:spLocks noGrp="1"/>
          </p:cNvSpPr>
          <p:nvPr>
            <p:ph type="title" hasCustomPrompt="1"/>
          </p:nvPr>
        </p:nvSpPr>
        <p:spPr>
          <a:xfrm>
            <a:off x="1294727" y="7836502"/>
            <a:ext cx="21945600" cy="1075594"/>
          </a:xfrm>
        </p:spPr>
        <p:txBody>
          <a:bodyPr/>
          <a:lstStyle>
            <a:lvl1pPr>
              <a:defRPr lang="es-ES" sz="6000" b="0" i="0" u="none" strike="noStrike" cap="none" spc="-300" baseline="0" dirty="0" smtClean="0">
                <a:ln>
                  <a:noFill/>
                </a:ln>
                <a:solidFill>
                  <a:srgbClr val="535353"/>
                </a:solidFill>
                <a:uFillTx/>
                <a:latin typeface="Open Sans Extrabold" panose="020B0906030804020204" pitchFamily="34" charset="0"/>
                <a:ea typeface="Open Sans Extrabold" panose="020B0906030804020204" pitchFamily="34" charset="0"/>
                <a:cs typeface="Open Sans Extrabold" panose="020B0906030804020204" pitchFamily="34" charset="0"/>
                <a:sym typeface="Open Sans Light"/>
              </a:defRPr>
            </a:lvl1pPr>
          </a:lstStyle>
          <a:p>
            <a:r>
              <a:rPr lang="es-ES" dirty="0"/>
              <a:t>TÍTULO PORTADILLA</a:t>
            </a:r>
            <a:endParaRPr lang="es-CL" dirty="0"/>
          </a:p>
        </p:txBody>
      </p:sp>
      <p:pic>
        <p:nvPicPr>
          <p:cNvPr id="14" name="Imagen 13" descr="Logotipo&#10;&#10;Descripción generada automáticamente">
            <a:extLst>
              <a:ext uri="{FF2B5EF4-FFF2-40B4-BE49-F238E27FC236}">
                <a16:creationId xmlns:a16="http://schemas.microsoft.com/office/drawing/2014/main" id="{544D78D9-94F5-4FC8-A825-3680E392E8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096384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25" name="Rectángulo 24"/>
          <p:cNvSpPr/>
          <p:nvPr userDrawn="1"/>
        </p:nvSpPr>
        <p:spPr>
          <a:xfrm>
            <a:off x="9852927" y="6839592"/>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7"/>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32" name="Marcador de texto 8"/>
          <p:cNvSpPr>
            <a:spLocks noGrp="1"/>
          </p:cNvSpPr>
          <p:nvPr>
            <p:ph type="body" sz="quarter" idx="17"/>
          </p:nvPr>
        </p:nvSpPr>
        <p:spPr>
          <a:xfrm>
            <a:off x="9639388" y="7397825"/>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89744" y="434290"/>
            <a:ext cx="12610419" cy="1075594"/>
          </a:xfrm>
        </p:spPr>
        <p:txBody>
          <a:bodyPr/>
          <a:lstStyle>
            <a:lvl1pPr>
              <a:defRPr/>
            </a:lvl1pPr>
          </a:lstStyle>
          <a:p>
            <a:r>
              <a:rPr lang="es-ES" dirty="0"/>
              <a:t>Título</a:t>
            </a:r>
            <a:endParaRPr lang="es-CL" dirty="0"/>
          </a:p>
        </p:txBody>
      </p:sp>
      <p:sp>
        <p:nvSpPr>
          <p:cNvPr id="20" name="Título 1"/>
          <p:cNvSpPr txBox="1">
            <a:spLocks/>
          </p:cNvSpPr>
          <p:nvPr userDrawn="1"/>
        </p:nvSpPr>
        <p:spPr>
          <a:xfrm>
            <a:off x="9639388" y="5962719"/>
            <a:ext cx="12610419"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ES"/>
              <a:t>Título</a:t>
            </a:r>
            <a:endParaRPr lang="es-CL" dirty="0"/>
          </a:p>
        </p:txBody>
      </p:sp>
      <p:pic>
        <p:nvPicPr>
          <p:cNvPr id="19" name="Imagen 18" descr="Logotipo&#10;&#10;Descripción generada automáticamente">
            <a:extLst>
              <a:ext uri="{FF2B5EF4-FFF2-40B4-BE49-F238E27FC236}">
                <a16:creationId xmlns:a16="http://schemas.microsoft.com/office/drawing/2014/main" id="{11254D0B-5376-477C-8385-9CB7DAFFB3C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426705570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6"/>
            <a:ext cx="14039850" cy="10143211"/>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90100" y="210316"/>
            <a:ext cx="12316912" cy="1075594"/>
          </a:xfrm>
        </p:spPr>
        <p:txBody>
          <a:bodyPr/>
          <a:lstStyle>
            <a:lvl1pPr>
              <a:defRPr/>
            </a:lvl1pPr>
          </a:lstStyle>
          <a:p>
            <a:r>
              <a:rPr lang="es-ES" dirty="0"/>
              <a:t>Título</a:t>
            </a:r>
            <a:endParaRPr lang="es-CL" dirty="0"/>
          </a:p>
        </p:txBody>
      </p:sp>
      <p:pic>
        <p:nvPicPr>
          <p:cNvPr id="16" name="Imagen 15" descr="Logotipo&#10;&#10;Descripción generada automáticamente">
            <a:extLst>
              <a:ext uri="{FF2B5EF4-FFF2-40B4-BE49-F238E27FC236}">
                <a16:creationId xmlns:a16="http://schemas.microsoft.com/office/drawing/2014/main" id="{057CE047-41B0-4A23-BC44-12D89F5855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33989729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upo"/>
          <p:cNvGrpSpPr/>
          <p:nvPr/>
        </p:nvGrpSpPr>
        <p:grpSpPr>
          <a:xfrm>
            <a:off x="0" y="12813001"/>
            <a:ext cx="24384000" cy="902999"/>
            <a:chOff x="0" y="0"/>
            <a:chExt cx="24384000" cy="902998"/>
          </a:xfrm>
        </p:grpSpPr>
        <p:pic>
          <p:nvPicPr>
            <p:cNvPr id="2" name="Imagen 4" descr="Imagen 4"/>
            <p:cNvPicPr>
              <a:picLocks noChangeAspect="1"/>
            </p:cNvPicPr>
            <p:nvPr/>
          </p:nvPicPr>
          <p:blipFill>
            <a:blip r:embed="rId12"/>
            <a:srcRect t="93457"/>
            <a:stretch>
              <a:fillRect/>
            </a:stretch>
          </p:blipFill>
          <p:spPr>
            <a:xfrm>
              <a:off x="0" y="5601"/>
              <a:ext cx="24384000" cy="897398"/>
            </a:xfrm>
            <a:prstGeom prst="rect">
              <a:avLst/>
            </a:prstGeom>
            <a:ln w="12700" cap="flat">
              <a:noFill/>
              <a:miter lim="400000"/>
            </a:ln>
            <a:effectLst/>
          </p:spPr>
        </p:pic>
        <p:sp>
          <p:nvSpPr>
            <p:cNvPr id="3"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11" name="Grupo"/>
          <p:cNvGrpSpPr/>
          <p:nvPr/>
        </p:nvGrpSpPr>
        <p:grpSpPr>
          <a:xfrm>
            <a:off x="0" y="0"/>
            <a:ext cx="24384000" cy="574931"/>
            <a:chOff x="0" y="0"/>
            <a:chExt cx="24384000" cy="574930"/>
          </a:xfrm>
        </p:grpSpPr>
        <p:pic>
          <p:nvPicPr>
            <p:cNvPr id="9" name="Imagen 4" descr="Imagen 4"/>
            <p:cNvPicPr>
              <a:picLocks noChangeAspect="1"/>
            </p:cNvPicPr>
            <p:nvPr/>
          </p:nvPicPr>
          <p:blipFill>
            <a:blip r:embed="rId12"/>
            <a:srcRect b="96263"/>
            <a:stretch>
              <a:fillRect/>
            </a:stretch>
          </p:blipFill>
          <p:spPr>
            <a:xfrm>
              <a:off x="0" y="0"/>
              <a:ext cx="24384000" cy="512560"/>
            </a:xfrm>
            <a:prstGeom prst="rect">
              <a:avLst/>
            </a:prstGeom>
            <a:ln w="12700" cap="flat">
              <a:noFill/>
              <a:miter lim="400000"/>
            </a:ln>
            <a:effectLst/>
          </p:spPr>
        </p:pic>
        <p:sp>
          <p:nvSpPr>
            <p:cNvPr id="10"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13"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4" name="Texto del título"/>
          <p:cNvSpPr txBox="1">
            <a:spLocks noGrp="1"/>
          </p:cNvSpPr>
          <p:nvPr>
            <p:ph type="title"/>
          </p:nvPr>
        </p:nvSpPr>
        <p:spPr>
          <a:xfrm>
            <a:off x="1219200" y="547934"/>
            <a:ext cx="21945600"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rPr dirty="0" err="1"/>
              <a:t>Texto</a:t>
            </a:r>
            <a:r>
              <a:rPr dirty="0"/>
              <a:t> del </a:t>
            </a:r>
            <a:r>
              <a:rPr dirty="0" err="1"/>
              <a:t>título</a:t>
            </a:r>
            <a:endParaRPr dirty="0"/>
          </a:p>
        </p:txBody>
      </p:sp>
      <p:sp>
        <p:nvSpPr>
          <p:cNvPr id="15" name="Nivel de texto 1…"/>
          <p:cNvSpPr txBox="1">
            <a:spLocks noGrp="1"/>
          </p:cNvSpPr>
          <p:nvPr>
            <p:ph type="body" idx="1"/>
          </p:nvPr>
        </p:nvSpPr>
        <p:spPr>
          <a:xfrm>
            <a:off x="1219200" y="1940767"/>
            <a:ext cx="21945600" cy="982923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16" name="Número de diapositiva"/>
          <p:cNvSpPr txBox="1">
            <a:spLocks noGrp="1"/>
          </p:cNvSpPr>
          <p:nvPr>
            <p:ph type="sldNum" sz="quarter" idx="2"/>
          </p:nvPr>
        </p:nvSpPr>
        <p:spPr>
          <a:xfrm>
            <a:off x="61412" y="12297153"/>
            <a:ext cx="592431" cy="703581"/>
          </a:xfrm>
          <a:prstGeom prst="rect">
            <a:avLst/>
          </a:prstGeom>
          <a:ln w="25400">
            <a:miter lim="400000"/>
          </a:ln>
        </p:spPr>
        <p:txBody>
          <a:bodyPr wrap="none" tIns="91439" bIns="91439" anchor="ctr">
            <a:spAutoFit/>
          </a:bodyPr>
          <a:lstStyle/>
          <a:p>
            <a:fld id="{86CB4B4D-7CA3-9044-876B-883B54F8677D}" type="slidenum">
              <a:t>‹Nº›</a:t>
            </a:fld>
            <a:endParaRPr dirty="0"/>
          </a:p>
        </p:txBody>
      </p:sp>
      <p:pic>
        <p:nvPicPr>
          <p:cNvPr id="19" name="Imagen 18" descr="Logotipo&#10;&#10;Descripción generada automáticamente">
            <a:extLst>
              <a:ext uri="{FF2B5EF4-FFF2-40B4-BE49-F238E27FC236}">
                <a16:creationId xmlns:a16="http://schemas.microsoft.com/office/drawing/2014/main" id="{FD6AB933-A236-4FD3-8789-B54E3564418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3" r:id="rId4"/>
    <p:sldLayoutId id="2147483655" r:id="rId5"/>
    <p:sldLayoutId id="2147483656" r:id="rId6"/>
    <p:sldLayoutId id="2147483659" r:id="rId7"/>
    <p:sldLayoutId id="2147483661" r:id="rId8"/>
    <p:sldLayoutId id="2147483662" r:id="rId9"/>
  </p:sldLayoutIdLst>
  <p:transition spd="med"/>
  <p:txStyles>
    <p:title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p:titleStyle>
    <p:bodyStyle>
      <a:lvl1pPr marL="636588" marR="0" indent="-636588" algn="l" defTabSz="1828800" rtl="0" latinLnBrk="0">
        <a:lnSpc>
          <a:spcPct val="100000"/>
        </a:lnSpc>
        <a:spcBef>
          <a:spcPts val="0"/>
        </a:spcBef>
        <a:spcAft>
          <a:spcPts val="1200"/>
        </a:spcAft>
        <a:buClrTx/>
        <a:buSzPct val="140000"/>
        <a:buFontTx/>
        <a:buBlip>
          <a:blip r:embed="rId14"/>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15"/>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p:bodyStyle>
    <p:otherStyle>
      <a:lvl1pPr marL="0" marR="0" indent="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1pPr>
      <a:lvl2pPr marL="0" marR="0" indent="457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2pPr>
      <a:lvl3pPr marL="0" marR="0" indent="914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3pPr>
      <a:lvl4pPr marL="0" marR="0" indent="1371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4pPr>
      <a:lvl5pPr marL="0" marR="0" indent="18288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5pPr>
      <a:lvl6pPr marL="0" marR="0" indent="22860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6pPr>
      <a:lvl7pPr marL="0" marR="0" indent="2743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7pPr>
      <a:lvl8pPr marL="0" marR="0" indent="3200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8pPr>
      <a:lvl9pPr marL="0" marR="0" indent="3657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hyperlink" Target="https://pxhere.com/es/photo/1571969"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30.svg"/><Relationship Id="rId5" Type="http://schemas.openxmlformats.org/officeDocument/2006/relationships/image" Target="../media/image28.svg"/><Relationship Id="rId10"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6.sv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2.svg"/><Relationship Id="rId7" Type="http://schemas.openxmlformats.org/officeDocument/2006/relationships/image" Target="../media/image24.sv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30.svg"/><Relationship Id="rId5" Type="http://schemas.openxmlformats.org/officeDocument/2006/relationships/image" Target="../media/image22.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0.svg"/><Relationship Id="rId7" Type="http://schemas.openxmlformats.org/officeDocument/2006/relationships/image" Target="../media/image34.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30.svg"/><Relationship Id="rId5" Type="http://schemas.openxmlformats.org/officeDocument/2006/relationships/image" Target="../media/image22.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6.png"/><Relationship Id="rId11" Type="http://schemas.openxmlformats.org/officeDocument/2006/relationships/image" Target="../media/image30.svg"/><Relationship Id="rId5" Type="http://schemas.openxmlformats.org/officeDocument/2006/relationships/image" Target="../media/image22.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3.xml"/><Relationship Id="rId1" Type="http://schemas.openxmlformats.org/officeDocument/2006/relationships/tags" Target="../tags/tag2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3.xml"/><Relationship Id="rId1" Type="http://schemas.openxmlformats.org/officeDocument/2006/relationships/tags" Target="../tags/tag2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3.xml"/><Relationship Id="rId1" Type="http://schemas.openxmlformats.org/officeDocument/2006/relationships/tags" Target="../tags/tag2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slideLayout" Target="../slideLayouts/slideLayout3.xml"/><Relationship Id="rId1" Type="http://schemas.openxmlformats.org/officeDocument/2006/relationships/tags" Target="../tags/tag3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slideLayout" Target="../slideLayouts/slideLayout3.xml"/><Relationship Id="rId1" Type="http://schemas.openxmlformats.org/officeDocument/2006/relationships/tags" Target="../tags/tag3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3.xml"/><Relationship Id="rId1" Type="http://schemas.openxmlformats.org/officeDocument/2006/relationships/tags" Target="../tags/tag3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slideLayout" Target="../slideLayouts/slideLayout3.xml"/><Relationship Id="rId1" Type="http://schemas.openxmlformats.org/officeDocument/2006/relationships/tags" Target="../tags/tag3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hyperlink" Target="https://pixnio.com/objects/computer/programming-code-programmer-coding-coffee-cup-computer-copy-hands-computer-keyboard"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4.png"/><Relationship Id="rId12" Type="http://schemas.openxmlformats.org/officeDocument/2006/relationships/image" Target="../media/image24.svg"/><Relationship Id="rId2" Type="http://schemas.openxmlformats.org/officeDocument/2006/relationships/slideLayout" Target="../slideLayouts/slideLayout3.xml"/><Relationship Id="rId1" Type="http://schemas.openxmlformats.org/officeDocument/2006/relationships/tags" Target="../tags/tag42.xml"/><Relationship Id="rId6" Type="http://schemas.openxmlformats.org/officeDocument/2006/relationships/image" Target="../media/image18.sv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22.svg"/><Relationship Id="rId4" Type="http://schemas.openxmlformats.org/officeDocument/2006/relationships/image" Target="../media/image4.png"/><Relationship Id="rId9" Type="http://schemas.openxmlformats.org/officeDocument/2006/relationships/image" Target="../media/image15.png"/><Relationship Id="rId14" Type="http://schemas.openxmlformats.org/officeDocument/2006/relationships/image" Target="../media/image26.sv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tags" Target="../tags/tag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4"/>
          </p:nvPr>
        </p:nvSpPr>
        <p:spPr>
          <a:xfrm>
            <a:off x="3302000" y="7553481"/>
            <a:ext cx="17780000" cy="738662"/>
          </a:xfrm>
        </p:spPr>
        <p:txBody>
          <a:bodyPr/>
          <a:lstStyle/>
          <a:p>
            <a:r>
              <a:rPr lang="es-MX" sz="3600" b="1" dirty="0"/>
              <a:t>Problemas y representación de soluciones.</a:t>
            </a:r>
            <a:endParaRPr lang="es-CL" sz="3600" b="1" dirty="0"/>
          </a:p>
        </p:txBody>
      </p:sp>
      <p:sp>
        <p:nvSpPr>
          <p:cNvPr id="3" name="Título 2"/>
          <p:cNvSpPr>
            <a:spLocks noGrp="1"/>
          </p:cNvSpPr>
          <p:nvPr>
            <p:ph type="ctrTitle"/>
          </p:nvPr>
        </p:nvSpPr>
        <p:spPr>
          <a:xfrm>
            <a:off x="2681355" y="5629901"/>
            <a:ext cx="19021287" cy="1794782"/>
          </a:xfrm>
        </p:spPr>
        <p:txBody>
          <a:bodyPr>
            <a:normAutofit fontScale="90000"/>
          </a:bodyPr>
          <a:lstStyle/>
          <a:p>
            <a:r>
              <a:rPr lang="es-MX" dirty="0"/>
              <a:t>Introducción a la Programación Segura</a:t>
            </a:r>
            <a:endParaRPr lang="es-CL" dirty="0"/>
          </a:p>
        </p:txBody>
      </p:sp>
      <p:pic>
        <p:nvPicPr>
          <p:cNvPr id="5" name="Imagen 4"/>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940" r="2940"/>
          <a:stretch/>
        </p:blipFill>
        <p:spPr>
          <a:xfrm>
            <a:off x="9894569" y="8822058"/>
            <a:ext cx="4594861" cy="2834640"/>
          </a:xfrm>
          <a:prstGeom prst="rect">
            <a:avLst/>
          </a:prstGeom>
          <a:ln>
            <a:noFill/>
          </a:ln>
        </p:spPr>
      </p:pic>
      <p:sp>
        <p:nvSpPr>
          <p:cNvPr id="4" name="Marcador de texto 1">
            <a:extLst>
              <a:ext uri="{FF2B5EF4-FFF2-40B4-BE49-F238E27FC236}">
                <a16:creationId xmlns:a16="http://schemas.microsoft.com/office/drawing/2014/main" id="{A94A1CF9-8161-E076-07D5-335635E406AE}"/>
              </a:ext>
            </a:extLst>
          </p:cNvPr>
          <p:cNvSpPr txBox="1">
            <a:spLocks/>
          </p:cNvSpPr>
          <p:nvPr/>
        </p:nvSpPr>
        <p:spPr>
          <a:xfrm>
            <a:off x="3301998" y="12232223"/>
            <a:ext cx="1778000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marL="0" marR="0" indent="0" algn="ctr" defTabSz="1828800" rtl="0" latinLnBrk="0">
              <a:lnSpc>
                <a:spcPct val="100000"/>
              </a:lnSpc>
              <a:spcBef>
                <a:spcPts val="0"/>
              </a:spcBef>
              <a:spcAft>
                <a:spcPts val="1200"/>
              </a:spcAft>
              <a:buClrTx/>
              <a:buSzTx/>
              <a:buFontTx/>
              <a:buNone/>
              <a:tabLst/>
              <a:defRPr sz="3200" b="0" i="0" u="none" strike="noStrike" cap="none" spc="-16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5"/>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algn="r" hangingPunct="1"/>
            <a:r>
              <a:rPr lang="es-MX" sz="3600" b="1" dirty="0"/>
              <a:t>Docente: Sebastián Hernandez</a:t>
            </a:r>
            <a:endParaRPr lang="es-CL" sz="3600" b="1" dirty="0"/>
          </a:p>
        </p:txBody>
      </p:sp>
    </p:spTree>
    <p:custDataLst>
      <p:tags r:id="rId1"/>
    </p:custDataLst>
    <p:extLst>
      <p:ext uri="{BB962C8B-B14F-4D97-AF65-F5344CB8AC3E}">
        <p14:creationId xmlns:p14="http://schemas.microsoft.com/office/powerpoint/2010/main" val="13564376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228F9E-4400-7C40-08E6-9E269DFFF310}"/>
              </a:ext>
            </a:extLst>
          </p:cNvPr>
          <p:cNvSpPr>
            <a:spLocks noGrp="1"/>
          </p:cNvSpPr>
          <p:nvPr>
            <p:ph type="body" sz="quarter" idx="13"/>
          </p:nvPr>
        </p:nvSpPr>
        <p:spPr>
          <a:xfrm>
            <a:off x="1052759" y="1673730"/>
            <a:ext cx="20822106" cy="677106"/>
          </a:xfrm>
        </p:spPr>
        <p:txBody>
          <a:bodyPr/>
          <a:lstStyle/>
          <a:p>
            <a:r>
              <a:rPr lang="es-CL" sz="3200" b="1" dirty="0"/>
              <a:t>Caso Práctico</a:t>
            </a:r>
          </a:p>
        </p:txBody>
      </p:sp>
      <p:sp>
        <p:nvSpPr>
          <p:cNvPr id="4" name="Título 3">
            <a:extLst>
              <a:ext uri="{FF2B5EF4-FFF2-40B4-BE49-F238E27FC236}">
                <a16:creationId xmlns:a16="http://schemas.microsoft.com/office/drawing/2014/main" id="{59535265-CA44-79DF-2C81-EEFCBB8EBA42}"/>
              </a:ext>
            </a:extLst>
          </p:cNvPr>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pic>
        <p:nvPicPr>
          <p:cNvPr id="6" name="Gráfico 5" descr="Lluvia de ideas con relleno sólido">
            <a:extLst>
              <a:ext uri="{FF2B5EF4-FFF2-40B4-BE49-F238E27FC236}">
                <a16:creationId xmlns:a16="http://schemas.microsoft.com/office/drawing/2014/main" id="{149AB808-CBBD-84EE-146A-1CCF7201E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2598216" y="4087222"/>
            <a:ext cx="2509159" cy="2509159"/>
          </a:xfrm>
          <a:prstGeom prst="rect">
            <a:avLst/>
          </a:prstGeom>
        </p:spPr>
      </p:pic>
      <p:sp>
        <p:nvSpPr>
          <p:cNvPr id="8" name="CuadroTexto 7">
            <a:extLst>
              <a:ext uri="{FF2B5EF4-FFF2-40B4-BE49-F238E27FC236}">
                <a16:creationId xmlns:a16="http://schemas.microsoft.com/office/drawing/2014/main" id="{1912037C-13CD-D230-65C6-AF28E9E2603C}"/>
              </a:ext>
            </a:extLst>
          </p:cNvPr>
          <p:cNvSpPr txBox="1"/>
          <p:nvPr/>
        </p:nvSpPr>
        <p:spPr>
          <a:xfrm>
            <a:off x="6062869" y="5300748"/>
            <a:ext cx="14570765"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Tienes un presupuesto mensual de $200.000 y deseas distribuirlo en diferentes categorías de gastos, como alimentación, transporte, salud y entretenimiento. Quieres asignar la misma cantidad de dinero a cada categoría. ¿Cuánto dinero debes asignar a cada categoría?</a:t>
            </a:r>
            <a:endParaRPr lang="es-CL" sz="4000" dirty="0"/>
          </a:p>
        </p:txBody>
      </p:sp>
      <p:sp>
        <p:nvSpPr>
          <p:cNvPr id="12" name="CuadroTexto 11">
            <a:extLst>
              <a:ext uri="{FF2B5EF4-FFF2-40B4-BE49-F238E27FC236}">
                <a16:creationId xmlns:a16="http://schemas.microsoft.com/office/drawing/2014/main" id="{87F24B97-11F7-A296-906F-DB500B8F7F02}"/>
              </a:ext>
            </a:extLst>
          </p:cNvPr>
          <p:cNvSpPr txBox="1"/>
          <p:nvPr/>
        </p:nvSpPr>
        <p:spPr>
          <a:xfrm>
            <a:off x="6062870" y="4087222"/>
            <a:ext cx="12205252" cy="83099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L" sz="4800" b="1" dirty="0"/>
              <a:t>Problema:</a:t>
            </a:r>
          </a:p>
        </p:txBody>
      </p:sp>
      <p:pic>
        <p:nvPicPr>
          <p:cNvPr id="13" name="Gráfico 12" descr="Cronómetro 50% con relleno sólido">
            <a:extLst>
              <a:ext uri="{FF2B5EF4-FFF2-40B4-BE49-F238E27FC236}">
                <a16:creationId xmlns:a16="http://schemas.microsoft.com/office/drawing/2014/main" id="{C0184ABD-35FC-4E9C-8E08-B29187D8B2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7913598" y="9781530"/>
            <a:ext cx="2509159" cy="2509159"/>
          </a:xfrm>
          <a:prstGeom prst="rect">
            <a:avLst/>
          </a:prstGeom>
        </p:spPr>
      </p:pic>
      <p:pic>
        <p:nvPicPr>
          <p:cNvPr id="14" name="Gráfico 13" descr="Cronómetro 25% con relleno sólido">
            <a:extLst>
              <a:ext uri="{FF2B5EF4-FFF2-40B4-BE49-F238E27FC236}">
                <a16:creationId xmlns:a16="http://schemas.microsoft.com/office/drawing/2014/main" id="{4C426E69-C90E-D6E5-93A0-EBE5519625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3895074" y="9781530"/>
            <a:ext cx="2509159" cy="2509159"/>
          </a:xfrm>
          <a:prstGeom prst="rect">
            <a:avLst/>
          </a:prstGeom>
        </p:spPr>
      </p:pic>
      <p:pic>
        <p:nvPicPr>
          <p:cNvPr id="15" name="Gráfico 14" descr="Cronómetro 75% con relleno sólido">
            <a:extLst>
              <a:ext uri="{FF2B5EF4-FFF2-40B4-BE49-F238E27FC236}">
                <a16:creationId xmlns:a16="http://schemas.microsoft.com/office/drawing/2014/main" id="{11BB3360-60E5-A5BF-40CB-8D5511B70B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11932123" y="9747224"/>
            <a:ext cx="2509159" cy="2509159"/>
          </a:xfrm>
          <a:prstGeom prst="rect">
            <a:avLst/>
          </a:prstGeom>
        </p:spPr>
      </p:pic>
      <p:pic>
        <p:nvPicPr>
          <p:cNvPr id="16" name="Gráfico 15" descr="Cronómetro 75% con relleno sólido">
            <a:extLst>
              <a:ext uri="{FF2B5EF4-FFF2-40B4-BE49-F238E27FC236}">
                <a16:creationId xmlns:a16="http://schemas.microsoft.com/office/drawing/2014/main" id="{EE3D0450-EBDC-C94D-901B-D3D78207D2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15950647" y="9747223"/>
            <a:ext cx="2509159" cy="2509159"/>
          </a:xfrm>
          <a:prstGeom prst="rect">
            <a:avLst/>
          </a:prstGeom>
        </p:spPr>
      </p:pic>
    </p:spTree>
    <p:extLst>
      <p:ext uri="{BB962C8B-B14F-4D97-AF65-F5344CB8AC3E}">
        <p14:creationId xmlns:p14="http://schemas.microsoft.com/office/powerpoint/2010/main" val="38641942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228F9E-4400-7C40-08E6-9E269DFFF310}"/>
              </a:ext>
            </a:extLst>
          </p:cNvPr>
          <p:cNvSpPr>
            <a:spLocks noGrp="1"/>
          </p:cNvSpPr>
          <p:nvPr>
            <p:ph type="body" sz="quarter" idx="13"/>
          </p:nvPr>
        </p:nvSpPr>
        <p:spPr>
          <a:xfrm>
            <a:off x="1052759" y="1673730"/>
            <a:ext cx="20822106" cy="677106"/>
          </a:xfrm>
        </p:spPr>
        <p:txBody>
          <a:bodyPr/>
          <a:lstStyle/>
          <a:p>
            <a:r>
              <a:rPr lang="es-CL" sz="3200" b="1" dirty="0"/>
              <a:t>Caso Práctico</a:t>
            </a:r>
          </a:p>
        </p:txBody>
      </p:sp>
      <p:sp>
        <p:nvSpPr>
          <p:cNvPr id="4" name="Título 3">
            <a:extLst>
              <a:ext uri="{FF2B5EF4-FFF2-40B4-BE49-F238E27FC236}">
                <a16:creationId xmlns:a16="http://schemas.microsoft.com/office/drawing/2014/main" id="{59535265-CA44-79DF-2C81-EEFCBB8EBA42}"/>
              </a:ext>
            </a:extLst>
          </p:cNvPr>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pic>
        <p:nvPicPr>
          <p:cNvPr id="6" name="Gráfico 5" descr="Cronómetro 50% con relleno sólido">
            <a:extLst>
              <a:ext uri="{FF2B5EF4-FFF2-40B4-BE49-F238E27FC236}">
                <a16:creationId xmlns:a16="http://schemas.microsoft.com/office/drawing/2014/main" id="{149AB808-CBBD-84EE-146A-1CCF7201E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7913598" y="9781530"/>
            <a:ext cx="2509159" cy="2509159"/>
          </a:xfrm>
          <a:prstGeom prst="rect">
            <a:avLst/>
          </a:prstGeom>
        </p:spPr>
      </p:pic>
      <p:sp>
        <p:nvSpPr>
          <p:cNvPr id="8" name="CuadroTexto 7">
            <a:extLst>
              <a:ext uri="{FF2B5EF4-FFF2-40B4-BE49-F238E27FC236}">
                <a16:creationId xmlns:a16="http://schemas.microsoft.com/office/drawing/2014/main" id="{1912037C-13CD-D230-65C6-AF28E9E2603C}"/>
              </a:ext>
            </a:extLst>
          </p:cNvPr>
          <p:cNvSpPr txBox="1"/>
          <p:nvPr/>
        </p:nvSpPr>
        <p:spPr>
          <a:xfrm>
            <a:off x="6062869" y="5300748"/>
            <a:ext cx="16856766"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just">
              <a:buFont typeface="+mj-lt"/>
              <a:buAutoNum type="arabicPeriod"/>
            </a:pPr>
            <a:r>
              <a:rPr lang="es-MX" sz="4000" b="1" dirty="0"/>
              <a:t>Leer cuidadosamente el enunciado </a:t>
            </a:r>
            <a:r>
              <a:rPr lang="es-MX" sz="4000" dirty="0"/>
              <a:t>del problema para entenderlo completamente.</a:t>
            </a:r>
          </a:p>
          <a:p>
            <a:pPr marL="742950" indent="-742950" algn="just">
              <a:buFont typeface="+mj-lt"/>
              <a:buAutoNum type="arabicPeriod"/>
            </a:pPr>
            <a:r>
              <a:rPr lang="es-MX" sz="4000" b="1" dirty="0"/>
              <a:t>Identificar los datos proporcionados</a:t>
            </a:r>
            <a:r>
              <a:rPr lang="es-MX" sz="4000" dirty="0"/>
              <a:t>: Tienes un presupuesto mensual de $200.000.</a:t>
            </a:r>
          </a:p>
          <a:p>
            <a:pPr marL="742950" indent="-742950" algn="just">
              <a:buFont typeface="+mj-lt"/>
              <a:buAutoNum type="arabicPeriod"/>
            </a:pPr>
            <a:r>
              <a:rPr lang="es-MX" sz="4000" b="1" dirty="0"/>
              <a:t>Determinar lo que se busca</a:t>
            </a:r>
            <a:r>
              <a:rPr lang="es-MX" sz="4000" dirty="0"/>
              <a:t>: La cantidad de dinero que debes asignar a cada categoría.</a:t>
            </a:r>
          </a:p>
        </p:txBody>
      </p:sp>
      <p:sp>
        <p:nvSpPr>
          <p:cNvPr id="12" name="CuadroTexto 11">
            <a:extLst>
              <a:ext uri="{FF2B5EF4-FFF2-40B4-BE49-F238E27FC236}">
                <a16:creationId xmlns:a16="http://schemas.microsoft.com/office/drawing/2014/main" id="{87F24B97-11F7-A296-906F-DB500B8F7F02}"/>
              </a:ext>
            </a:extLst>
          </p:cNvPr>
          <p:cNvSpPr txBox="1"/>
          <p:nvPr/>
        </p:nvSpPr>
        <p:spPr>
          <a:xfrm>
            <a:off x="6062870" y="4087222"/>
            <a:ext cx="12205252" cy="83099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L" sz="4800" b="1" dirty="0"/>
              <a:t>Comprender el problema:</a:t>
            </a:r>
          </a:p>
        </p:txBody>
      </p:sp>
      <p:pic>
        <p:nvPicPr>
          <p:cNvPr id="3" name="Gráfico 2" descr="Cronómetro 25% con relleno sólido">
            <a:extLst>
              <a:ext uri="{FF2B5EF4-FFF2-40B4-BE49-F238E27FC236}">
                <a16:creationId xmlns:a16="http://schemas.microsoft.com/office/drawing/2014/main" id="{B2E39399-1DED-11EA-8F24-A53ADA5641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3895074" y="9781530"/>
            <a:ext cx="2509159" cy="2509159"/>
          </a:xfrm>
          <a:prstGeom prst="rect">
            <a:avLst/>
          </a:prstGeom>
        </p:spPr>
      </p:pic>
      <p:pic>
        <p:nvPicPr>
          <p:cNvPr id="10" name="Gráfico 9" descr="Cronómetro 75% con relleno sólido">
            <a:extLst>
              <a:ext uri="{FF2B5EF4-FFF2-40B4-BE49-F238E27FC236}">
                <a16:creationId xmlns:a16="http://schemas.microsoft.com/office/drawing/2014/main" id="{018A2D52-D42A-43B5-6928-C8A3275146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11932123" y="9747224"/>
            <a:ext cx="2509159" cy="2509159"/>
          </a:xfrm>
          <a:prstGeom prst="rect">
            <a:avLst/>
          </a:prstGeom>
        </p:spPr>
      </p:pic>
      <p:pic>
        <p:nvPicPr>
          <p:cNvPr id="11" name="Gráfico 10" descr="Cronómetro 75% con relleno sólido">
            <a:extLst>
              <a:ext uri="{FF2B5EF4-FFF2-40B4-BE49-F238E27FC236}">
                <a16:creationId xmlns:a16="http://schemas.microsoft.com/office/drawing/2014/main" id="{EEA27938-1D46-E2E6-2C6E-5C0238181A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15950647" y="9747223"/>
            <a:ext cx="2509159" cy="2509159"/>
          </a:xfrm>
          <a:prstGeom prst="rect">
            <a:avLst/>
          </a:prstGeom>
        </p:spPr>
      </p:pic>
      <p:pic>
        <p:nvPicPr>
          <p:cNvPr id="13" name="Gráfico 12" descr="Cerebro en la cabeza con relleno sólido">
            <a:extLst>
              <a:ext uri="{FF2B5EF4-FFF2-40B4-BE49-F238E27FC236}">
                <a16:creationId xmlns:a16="http://schemas.microsoft.com/office/drawing/2014/main" id="{21F7DFB9-EDB3-34D7-4BF1-B3936D808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2598216" y="4087222"/>
            <a:ext cx="2509159" cy="2509159"/>
          </a:xfrm>
          <a:prstGeom prst="rect">
            <a:avLst/>
          </a:prstGeom>
        </p:spPr>
      </p:pic>
    </p:spTree>
    <p:extLst>
      <p:ext uri="{BB962C8B-B14F-4D97-AF65-F5344CB8AC3E}">
        <p14:creationId xmlns:p14="http://schemas.microsoft.com/office/powerpoint/2010/main" val="1021569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228F9E-4400-7C40-08E6-9E269DFFF310}"/>
              </a:ext>
            </a:extLst>
          </p:cNvPr>
          <p:cNvSpPr>
            <a:spLocks noGrp="1"/>
          </p:cNvSpPr>
          <p:nvPr>
            <p:ph type="body" sz="quarter" idx="13"/>
          </p:nvPr>
        </p:nvSpPr>
        <p:spPr>
          <a:xfrm>
            <a:off x="1052759" y="1673730"/>
            <a:ext cx="20822106" cy="677106"/>
          </a:xfrm>
        </p:spPr>
        <p:txBody>
          <a:bodyPr/>
          <a:lstStyle/>
          <a:p>
            <a:r>
              <a:rPr lang="es-CL" sz="3200" b="1" dirty="0"/>
              <a:t>Caso Práctico</a:t>
            </a:r>
          </a:p>
        </p:txBody>
      </p:sp>
      <p:sp>
        <p:nvSpPr>
          <p:cNvPr id="4" name="Título 3">
            <a:extLst>
              <a:ext uri="{FF2B5EF4-FFF2-40B4-BE49-F238E27FC236}">
                <a16:creationId xmlns:a16="http://schemas.microsoft.com/office/drawing/2014/main" id="{59535265-CA44-79DF-2C81-EEFCBB8EBA42}"/>
              </a:ext>
            </a:extLst>
          </p:cNvPr>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pic>
        <p:nvPicPr>
          <p:cNvPr id="6" name="Gráfico 5" descr="Cronómetro 50% con relleno sólido">
            <a:extLst>
              <a:ext uri="{FF2B5EF4-FFF2-40B4-BE49-F238E27FC236}">
                <a16:creationId xmlns:a16="http://schemas.microsoft.com/office/drawing/2014/main" id="{149AB808-CBBD-84EE-146A-1CCF7201E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7913598" y="9781530"/>
            <a:ext cx="2509159" cy="2509159"/>
          </a:xfrm>
          <a:prstGeom prst="rect">
            <a:avLst/>
          </a:prstGeom>
        </p:spPr>
      </p:pic>
      <p:sp>
        <p:nvSpPr>
          <p:cNvPr id="8" name="CuadroTexto 7">
            <a:extLst>
              <a:ext uri="{FF2B5EF4-FFF2-40B4-BE49-F238E27FC236}">
                <a16:creationId xmlns:a16="http://schemas.microsoft.com/office/drawing/2014/main" id="{1912037C-13CD-D230-65C6-AF28E9E2603C}"/>
              </a:ext>
            </a:extLst>
          </p:cNvPr>
          <p:cNvSpPr txBox="1"/>
          <p:nvPr/>
        </p:nvSpPr>
        <p:spPr>
          <a:xfrm>
            <a:off x="6062869" y="5300748"/>
            <a:ext cx="16856766"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just">
              <a:buFont typeface="+mj-lt"/>
              <a:buAutoNum type="arabicPeriod"/>
            </a:pPr>
            <a:r>
              <a:rPr lang="es-MX" sz="4000" dirty="0"/>
              <a:t>Observar que, para asignar la misma cantidad de dinero a cada categoría, el presupuesto total debe ser divisible por el número de categorías.</a:t>
            </a:r>
          </a:p>
          <a:p>
            <a:pPr marL="742950" indent="-742950" algn="just">
              <a:buFont typeface="+mj-lt"/>
              <a:buAutoNum type="arabicPeriod"/>
            </a:pPr>
            <a:r>
              <a:rPr lang="es-MX" sz="4000" dirty="0"/>
              <a:t>Pensar en una estrategia para encontrar un número que sea divisible por el número de categorías utilizando el presupuesto total.</a:t>
            </a:r>
          </a:p>
        </p:txBody>
      </p:sp>
      <p:sp>
        <p:nvSpPr>
          <p:cNvPr id="12" name="CuadroTexto 11">
            <a:extLst>
              <a:ext uri="{FF2B5EF4-FFF2-40B4-BE49-F238E27FC236}">
                <a16:creationId xmlns:a16="http://schemas.microsoft.com/office/drawing/2014/main" id="{87F24B97-11F7-A296-906F-DB500B8F7F02}"/>
              </a:ext>
            </a:extLst>
          </p:cNvPr>
          <p:cNvSpPr txBox="1"/>
          <p:nvPr/>
        </p:nvSpPr>
        <p:spPr>
          <a:xfrm>
            <a:off x="6062870" y="4087222"/>
            <a:ext cx="12205252" cy="83099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L" sz="4800" b="1" dirty="0"/>
              <a:t>Idear un Plan:</a:t>
            </a:r>
          </a:p>
        </p:txBody>
      </p:sp>
      <p:pic>
        <p:nvPicPr>
          <p:cNvPr id="3" name="Gráfico 2" descr="Cronómetro 25% con relleno sólido">
            <a:extLst>
              <a:ext uri="{FF2B5EF4-FFF2-40B4-BE49-F238E27FC236}">
                <a16:creationId xmlns:a16="http://schemas.microsoft.com/office/drawing/2014/main" id="{B2E39399-1DED-11EA-8F24-A53ADA5641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3895074" y="9781530"/>
            <a:ext cx="2509159" cy="2509159"/>
          </a:xfrm>
          <a:prstGeom prst="rect">
            <a:avLst/>
          </a:prstGeom>
        </p:spPr>
      </p:pic>
      <p:pic>
        <p:nvPicPr>
          <p:cNvPr id="10" name="Gráfico 9" descr="Cronómetro 75% con relleno sólido">
            <a:extLst>
              <a:ext uri="{FF2B5EF4-FFF2-40B4-BE49-F238E27FC236}">
                <a16:creationId xmlns:a16="http://schemas.microsoft.com/office/drawing/2014/main" id="{018A2D52-D42A-43B5-6928-C8A3275146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11932123" y="9747224"/>
            <a:ext cx="2509159" cy="2509159"/>
          </a:xfrm>
          <a:prstGeom prst="rect">
            <a:avLst/>
          </a:prstGeom>
        </p:spPr>
      </p:pic>
      <p:pic>
        <p:nvPicPr>
          <p:cNvPr id="11" name="Gráfico 10" descr="Cronómetro 75% con relleno sólido">
            <a:extLst>
              <a:ext uri="{FF2B5EF4-FFF2-40B4-BE49-F238E27FC236}">
                <a16:creationId xmlns:a16="http://schemas.microsoft.com/office/drawing/2014/main" id="{EEA27938-1D46-E2E6-2C6E-5C0238181A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15950647" y="9747223"/>
            <a:ext cx="2509159" cy="2509159"/>
          </a:xfrm>
          <a:prstGeom prst="rect">
            <a:avLst/>
          </a:prstGeom>
        </p:spPr>
      </p:pic>
      <p:pic>
        <p:nvPicPr>
          <p:cNvPr id="13" name="Gráfico 12" descr="Cerebro en la cabeza con relleno sólido">
            <a:extLst>
              <a:ext uri="{FF2B5EF4-FFF2-40B4-BE49-F238E27FC236}">
                <a16:creationId xmlns:a16="http://schemas.microsoft.com/office/drawing/2014/main" id="{21F7DFB9-EDB3-34D7-4BF1-B3936D808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2598216" y="4087222"/>
            <a:ext cx="2509159" cy="2509159"/>
          </a:xfrm>
          <a:prstGeom prst="rect">
            <a:avLst/>
          </a:prstGeom>
        </p:spPr>
      </p:pic>
    </p:spTree>
    <p:extLst>
      <p:ext uri="{BB962C8B-B14F-4D97-AF65-F5344CB8AC3E}">
        <p14:creationId xmlns:p14="http://schemas.microsoft.com/office/powerpoint/2010/main" val="6585958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228F9E-4400-7C40-08E6-9E269DFFF310}"/>
              </a:ext>
            </a:extLst>
          </p:cNvPr>
          <p:cNvSpPr>
            <a:spLocks noGrp="1"/>
          </p:cNvSpPr>
          <p:nvPr>
            <p:ph type="body" sz="quarter" idx="13"/>
          </p:nvPr>
        </p:nvSpPr>
        <p:spPr>
          <a:xfrm>
            <a:off x="1052759" y="1673730"/>
            <a:ext cx="20822106" cy="677106"/>
          </a:xfrm>
        </p:spPr>
        <p:txBody>
          <a:bodyPr/>
          <a:lstStyle/>
          <a:p>
            <a:r>
              <a:rPr lang="es-CL" sz="3200" b="1" dirty="0"/>
              <a:t>Caso Práctico</a:t>
            </a:r>
          </a:p>
        </p:txBody>
      </p:sp>
      <p:sp>
        <p:nvSpPr>
          <p:cNvPr id="4" name="Título 3">
            <a:extLst>
              <a:ext uri="{FF2B5EF4-FFF2-40B4-BE49-F238E27FC236}">
                <a16:creationId xmlns:a16="http://schemas.microsoft.com/office/drawing/2014/main" id="{59535265-CA44-79DF-2C81-EEFCBB8EBA42}"/>
              </a:ext>
            </a:extLst>
          </p:cNvPr>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pic>
        <p:nvPicPr>
          <p:cNvPr id="6" name="Gráfico 5" descr="Cronómetro 50% con relleno sólido">
            <a:extLst>
              <a:ext uri="{FF2B5EF4-FFF2-40B4-BE49-F238E27FC236}">
                <a16:creationId xmlns:a16="http://schemas.microsoft.com/office/drawing/2014/main" id="{149AB808-CBBD-84EE-146A-1CCF7201E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7913598" y="9781530"/>
            <a:ext cx="2509159" cy="2509159"/>
          </a:xfrm>
          <a:prstGeom prst="rect">
            <a:avLst/>
          </a:prstGeom>
        </p:spPr>
      </p:pic>
      <p:sp>
        <p:nvSpPr>
          <p:cNvPr id="8" name="CuadroTexto 7">
            <a:extLst>
              <a:ext uri="{FF2B5EF4-FFF2-40B4-BE49-F238E27FC236}">
                <a16:creationId xmlns:a16="http://schemas.microsoft.com/office/drawing/2014/main" id="{1912037C-13CD-D230-65C6-AF28E9E2603C}"/>
              </a:ext>
            </a:extLst>
          </p:cNvPr>
          <p:cNvSpPr txBox="1"/>
          <p:nvPr/>
        </p:nvSpPr>
        <p:spPr>
          <a:xfrm>
            <a:off x="6062869" y="5300748"/>
            <a:ext cx="16856766"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just">
              <a:buFont typeface="+mj-lt"/>
              <a:buAutoNum type="arabicPeriod"/>
            </a:pPr>
            <a:r>
              <a:rPr lang="es-MX" sz="4000" dirty="0"/>
              <a:t>Calcular la cantidad de dinero que debes asignar a cada categoría dividiendo el presupuesto total por el número de categorías. Si tienes 4 categorías, puedes asignar $200.000 / 4 = $50.000 a cada categoría.</a:t>
            </a:r>
          </a:p>
          <a:p>
            <a:pPr marL="742950" indent="-742950" algn="just">
              <a:buFont typeface="+mj-lt"/>
              <a:buAutoNum type="arabicPeriod"/>
            </a:pPr>
            <a:r>
              <a:rPr lang="es-MX" sz="4000" dirty="0"/>
              <a:t>Verificar si la cantidad de dinero asignada a cada categoría cumple con el requisito de ser igual.</a:t>
            </a:r>
          </a:p>
          <a:p>
            <a:pPr marL="742950" indent="-742950" algn="just">
              <a:buFont typeface="+mj-lt"/>
              <a:buAutoNum type="arabicPeriod"/>
            </a:pPr>
            <a:r>
              <a:rPr lang="es-MX" sz="4000" dirty="0"/>
              <a:t>En este caso, la solución propuesta funciona ya que $50.000 asignados a cada categoría dan un total de $200.000.</a:t>
            </a:r>
          </a:p>
        </p:txBody>
      </p:sp>
      <p:sp>
        <p:nvSpPr>
          <p:cNvPr id="12" name="CuadroTexto 11">
            <a:extLst>
              <a:ext uri="{FF2B5EF4-FFF2-40B4-BE49-F238E27FC236}">
                <a16:creationId xmlns:a16="http://schemas.microsoft.com/office/drawing/2014/main" id="{87F24B97-11F7-A296-906F-DB500B8F7F02}"/>
              </a:ext>
            </a:extLst>
          </p:cNvPr>
          <p:cNvSpPr txBox="1"/>
          <p:nvPr/>
        </p:nvSpPr>
        <p:spPr>
          <a:xfrm>
            <a:off x="6062870" y="4087222"/>
            <a:ext cx="12205252" cy="83099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L" sz="4800" b="1" dirty="0"/>
              <a:t>Ejecutar el Plan:</a:t>
            </a:r>
          </a:p>
        </p:txBody>
      </p:sp>
      <p:pic>
        <p:nvPicPr>
          <p:cNvPr id="3" name="Gráfico 2" descr="Cronómetro 25% con relleno sólido">
            <a:extLst>
              <a:ext uri="{FF2B5EF4-FFF2-40B4-BE49-F238E27FC236}">
                <a16:creationId xmlns:a16="http://schemas.microsoft.com/office/drawing/2014/main" id="{B2E39399-1DED-11EA-8F24-A53ADA5641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3895074" y="9781530"/>
            <a:ext cx="2509159" cy="2509159"/>
          </a:xfrm>
          <a:prstGeom prst="rect">
            <a:avLst/>
          </a:prstGeom>
        </p:spPr>
      </p:pic>
      <p:pic>
        <p:nvPicPr>
          <p:cNvPr id="10" name="Gráfico 9" descr="Cronómetro 75% con relleno sólido">
            <a:extLst>
              <a:ext uri="{FF2B5EF4-FFF2-40B4-BE49-F238E27FC236}">
                <a16:creationId xmlns:a16="http://schemas.microsoft.com/office/drawing/2014/main" id="{018A2D52-D42A-43B5-6928-C8A3275146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11932123" y="9747224"/>
            <a:ext cx="2509159" cy="2509159"/>
          </a:xfrm>
          <a:prstGeom prst="rect">
            <a:avLst/>
          </a:prstGeom>
        </p:spPr>
      </p:pic>
      <p:pic>
        <p:nvPicPr>
          <p:cNvPr id="11" name="Gráfico 10" descr="Cronómetro 75% con relleno sólido">
            <a:extLst>
              <a:ext uri="{FF2B5EF4-FFF2-40B4-BE49-F238E27FC236}">
                <a16:creationId xmlns:a16="http://schemas.microsoft.com/office/drawing/2014/main" id="{EEA27938-1D46-E2E6-2C6E-5C0238181A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15950647" y="9747223"/>
            <a:ext cx="2509159" cy="2509159"/>
          </a:xfrm>
          <a:prstGeom prst="rect">
            <a:avLst/>
          </a:prstGeom>
        </p:spPr>
      </p:pic>
      <p:pic>
        <p:nvPicPr>
          <p:cNvPr id="13" name="Gráfico 12" descr="Cerebro en la cabeza con relleno sólido">
            <a:extLst>
              <a:ext uri="{FF2B5EF4-FFF2-40B4-BE49-F238E27FC236}">
                <a16:creationId xmlns:a16="http://schemas.microsoft.com/office/drawing/2014/main" id="{21F7DFB9-EDB3-34D7-4BF1-B3936D808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2598216" y="4087222"/>
            <a:ext cx="2509159" cy="2509159"/>
          </a:xfrm>
          <a:prstGeom prst="rect">
            <a:avLst/>
          </a:prstGeom>
        </p:spPr>
      </p:pic>
    </p:spTree>
    <p:extLst>
      <p:ext uri="{BB962C8B-B14F-4D97-AF65-F5344CB8AC3E}">
        <p14:creationId xmlns:p14="http://schemas.microsoft.com/office/powerpoint/2010/main" val="22254890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AA228F9E-4400-7C40-08E6-9E269DFFF310}"/>
              </a:ext>
            </a:extLst>
          </p:cNvPr>
          <p:cNvSpPr>
            <a:spLocks noGrp="1"/>
          </p:cNvSpPr>
          <p:nvPr>
            <p:ph type="body" sz="quarter" idx="13"/>
          </p:nvPr>
        </p:nvSpPr>
        <p:spPr>
          <a:xfrm>
            <a:off x="1052759" y="1673730"/>
            <a:ext cx="20822106" cy="677106"/>
          </a:xfrm>
        </p:spPr>
        <p:txBody>
          <a:bodyPr/>
          <a:lstStyle/>
          <a:p>
            <a:r>
              <a:rPr lang="es-CL" sz="3200" b="1" dirty="0"/>
              <a:t>Caso Práctico</a:t>
            </a:r>
          </a:p>
        </p:txBody>
      </p:sp>
      <p:sp>
        <p:nvSpPr>
          <p:cNvPr id="4" name="Título 3">
            <a:extLst>
              <a:ext uri="{FF2B5EF4-FFF2-40B4-BE49-F238E27FC236}">
                <a16:creationId xmlns:a16="http://schemas.microsoft.com/office/drawing/2014/main" id="{59535265-CA44-79DF-2C81-EEFCBB8EBA42}"/>
              </a:ext>
            </a:extLst>
          </p:cNvPr>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pic>
        <p:nvPicPr>
          <p:cNvPr id="6" name="Gráfico 5" descr="Cronómetro 50% con relleno sólido">
            <a:extLst>
              <a:ext uri="{FF2B5EF4-FFF2-40B4-BE49-F238E27FC236}">
                <a16:creationId xmlns:a16="http://schemas.microsoft.com/office/drawing/2014/main" id="{149AB808-CBBD-84EE-146A-1CCF7201E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7913598" y="9781530"/>
            <a:ext cx="2509159" cy="2509159"/>
          </a:xfrm>
          <a:prstGeom prst="rect">
            <a:avLst/>
          </a:prstGeom>
        </p:spPr>
      </p:pic>
      <p:sp>
        <p:nvSpPr>
          <p:cNvPr id="8" name="CuadroTexto 7">
            <a:extLst>
              <a:ext uri="{FF2B5EF4-FFF2-40B4-BE49-F238E27FC236}">
                <a16:creationId xmlns:a16="http://schemas.microsoft.com/office/drawing/2014/main" id="{1912037C-13CD-D230-65C6-AF28E9E2603C}"/>
              </a:ext>
            </a:extLst>
          </p:cNvPr>
          <p:cNvSpPr txBox="1"/>
          <p:nvPr/>
        </p:nvSpPr>
        <p:spPr>
          <a:xfrm>
            <a:off x="6062869" y="5300748"/>
            <a:ext cx="16856766"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just">
              <a:buFont typeface="+mj-lt"/>
              <a:buAutoNum type="arabicPeriod"/>
            </a:pPr>
            <a:r>
              <a:rPr lang="es-MX" sz="4000" dirty="0"/>
              <a:t>Verificar si la solución obtenida resuelve efectivamente el problema planteado.</a:t>
            </a:r>
          </a:p>
          <a:p>
            <a:pPr marL="742950" indent="-742950" algn="just">
              <a:buFont typeface="+mj-lt"/>
              <a:buAutoNum type="arabicPeriod"/>
            </a:pPr>
            <a:r>
              <a:rPr lang="es-MX" sz="4000" dirty="0"/>
              <a:t>Reflexionar sobre el proceso de resolución y considerar si hay otros enfoques o soluciones posibles.</a:t>
            </a:r>
          </a:p>
          <a:p>
            <a:pPr marL="742950" indent="-742950" algn="just">
              <a:buFont typeface="+mj-lt"/>
              <a:buAutoNum type="arabicPeriod"/>
            </a:pPr>
            <a:r>
              <a:rPr lang="es-MX" sz="4000" dirty="0"/>
              <a:t>En este caso, puedes confirmar que asignar $50.000 a cada categoría cumple con el requisito de tener la misma cantidad en cada una.</a:t>
            </a:r>
          </a:p>
        </p:txBody>
      </p:sp>
      <p:sp>
        <p:nvSpPr>
          <p:cNvPr id="12" name="CuadroTexto 11">
            <a:extLst>
              <a:ext uri="{FF2B5EF4-FFF2-40B4-BE49-F238E27FC236}">
                <a16:creationId xmlns:a16="http://schemas.microsoft.com/office/drawing/2014/main" id="{87F24B97-11F7-A296-906F-DB500B8F7F02}"/>
              </a:ext>
            </a:extLst>
          </p:cNvPr>
          <p:cNvSpPr txBox="1"/>
          <p:nvPr/>
        </p:nvSpPr>
        <p:spPr>
          <a:xfrm>
            <a:off x="6062870" y="4087222"/>
            <a:ext cx="12205252" cy="83099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CL" sz="4800" b="1" dirty="0"/>
              <a:t>Revisar y Retroalimentar:</a:t>
            </a:r>
          </a:p>
        </p:txBody>
      </p:sp>
      <p:pic>
        <p:nvPicPr>
          <p:cNvPr id="3" name="Gráfico 2" descr="Cronómetro 25% con relleno sólido">
            <a:extLst>
              <a:ext uri="{FF2B5EF4-FFF2-40B4-BE49-F238E27FC236}">
                <a16:creationId xmlns:a16="http://schemas.microsoft.com/office/drawing/2014/main" id="{B2E39399-1DED-11EA-8F24-A53ADA5641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p:blipFill>
        <p:spPr>
          <a:xfrm>
            <a:off x="3895074" y="9781530"/>
            <a:ext cx="2509159" cy="2509159"/>
          </a:xfrm>
          <a:prstGeom prst="rect">
            <a:avLst/>
          </a:prstGeom>
        </p:spPr>
      </p:pic>
      <p:pic>
        <p:nvPicPr>
          <p:cNvPr id="10" name="Gráfico 9" descr="Cronómetro 75% con relleno sólido">
            <a:extLst>
              <a:ext uri="{FF2B5EF4-FFF2-40B4-BE49-F238E27FC236}">
                <a16:creationId xmlns:a16="http://schemas.microsoft.com/office/drawing/2014/main" id="{018A2D52-D42A-43B5-6928-C8A3275146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p:blipFill>
        <p:spPr>
          <a:xfrm>
            <a:off x="11932123" y="9747224"/>
            <a:ext cx="2509159" cy="2509159"/>
          </a:xfrm>
          <a:prstGeom prst="rect">
            <a:avLst/>
          </a:prstGeom>
        </p:spPr>
      </p:pic>
      <p:pic>
        <p:nvPicPr>
          <p:cNvPr id="11" name="Gráfico 10" descr="Cronómetro 75% con relleno sólido">
            <a:extLst>
              <a:ext uri="{FF2B5EF4-FFF2-40B4-BE49-F238E27FC236}">
                <a16:creationId xmlns:a16="http://schemas.microsoft.com/office/drawing/2014/main" id="{EEA27938-1D46-E2E6-2C6E-5C0238181AA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a:stretch/>
        </p:blipFill>
        <p:spPr>
          <a:xfrm>
            <a:off x="15950647" y="9747223"/>
            <a:ext cx="2509159" cy="2509159"/>
          </a:xfrm>
          <a:prstGeom prst="rect">
            <a:avLst/>
          </a:prstGeom>
        </p:spPr>
      </p:pic>
      <p:pic>
        <p:nvPicPr>
          <p:cNvPr id="13" name="Gráfico 12" descr="Cerebro en la cabeza con relleno sólido">
            <a:extLst>
              <a:ext uri="{FF2B5EF4-FFF2-40B4-BE49-F238E27FC236}">
                <a16:creationId xmlns:a16="http://schemas.microsoft.com/office/drawing/2014/main" id="{21F7DFB9-EDB3-34D7-4BF1-B3936D8089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a:stretch/>
        </p:blipFill>
        <p:spPr>
          <a:xfrm>
            <a:off x="2598216" y="4087222"/>
            <a:ext cx="2509159" cy="2509159"/>
          </a:xfrm>
          <a:prstGeom prst="rect">
            <a:avLst/>
          </a:prstGeom>
        </p:spPr>
      </p:pic>
    </p:spTree>
    <p:extLst>
      <p:ext uri="{BB962C8B-B14F-4D97-AF65-F5344CB8AC3E}">
        <p14:creationId xmlns:p14="http://schemas.microsoft.com/office/powerpoint/2010/main" val="25082920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547933"/>
            <a:ext cx="20383996" cy="2963679"/>
          </a:xfrm>
        </p:spPr>
        <p:txBody>
          <a:bodyPr>
            <a:normAutofit/>
          </a:bodyPr>
          <a:lstStyle/>
          <a:p>
            <a:r>
              <a:rPr lang="es-MX" dirty="0"/>
              <a:t>Esquema Básico de Informática o Estructura general de un programa</a:t>
            </a:r>
            <a:r>
              <a:rPr lang="es-CL" dirty="0"/>
              <a:t>:</a:t>
            </a:r>
          </a:p>
        </p:txBody>
      </p:sp>
      <p:sp>
        <p:nvSpPr>
          <p:cNvPr id="5" name="CuadroTexto 4">
            <a:extLst>
              <a:ext uri="{FF2B5EF4-FFF2-40B4-BE49-F238E27FC236}">
                <a16:creationId xmlns:a16="http://schemas.microsoft.com/office/drawing/2014/main" id="{25B020FB-DFA8-D267-2770-85090FABC623}"/>
              </a:ext>
            </a:extLst>
          </p:cNvPr>
          <p:cNvSpPr txBox="1"/>
          <p:nvPr/>
        </p:nvSpPr>
        <p:spPr>
          <a:xfrm>
            <a:off x="1490870" y="3571246"/>
            <a:ext cx="20383996" cy="70788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El Esquema básico de informática estructura un algoritmo en tres partes:</a:t>
            </a:r>
            <a:endParaRPr lang="es-CL" sz="4000" dirty="0"/>
          </a:p>
        </p:txBody>
      </p:sp>
      <p:graphicFrame>
        <p:nvGraphicFramePr>
          <p:cNvPr id="2" name="Diagrama 1">
            <a:extLst>
              <a:ext uri="{FF2B5EF4-FFF2-40B4-BE49-F238E27FC236}">
                <a16:creationId xmlns:a16="http://schemas.microsoft.com/office/drawing/2014/main" id="{3DAE4D79-5660-185D-1382-E647620A59F3}"/>
              </a:ext>
            </a:extLst>
          </p:cNvPr>
          <p:cNvGraphicFramePr/>
          <p:nvPr>
            <p:extLst>
              <p:ext uri="{D42A27DB-BD31-4B8C-83A1-F6EECF244321}">
                <p14:modId xmlns:p14="http://schemas.microsoft.com/office/powerpoint/2010/main" val="1570509573"/>
              </p:ext>
            </p:extLst>
          </p:nvPr>
        </p:nvGraphicFramePr>
        <p:xfrm>
          <a:off x="-1541671" y="4717345"/>
          <a:ext cx="23825201" cy="6977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8827576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547933"/>
            <a:ext cx="20822106" cy="2963679"/>
          </a:xfrm>
        </p:spPr>
        <p:txBody>
          <a:bodyPr>
            <a:normAutofit/>
          </a:bodyPr>
          <a:lstStyle/>
          <a:p>
            <a:r>
              <a:rPr lang="es-MX" dirty="0"/>
              <a:t>Etapas de la metodología en la resolución de problemas conforme a los fundamentos de programación</a:t>
            </a:r>
            <a:r>
              <a:rPr lang="es-CL" dirty="0"/>
              <a:t>:</a:t>
            </a:r>
          </a:p>
        </p:txBody>
      </p:sp>
      <p:sp>
        <p:nvSpPr>
          <p:cNvPr id="5" name="CuadroTexto 4">
            <a:extLst>
              <a:ext uri="{FF2B5EF4-FFF2-40B4-BE49-F238E27FC236}">
                <a16:creationId xmlns:a16="http://schemas.microsoft.com/office/drawing/2014/main" id="{25B020FB-DFA8-D267-2770-85090FABC623}"/>
              </a:ext>
            </a:extLst>
          </p:cNvPr>
          <p:cNvSpPr txBox="1"/>
          <p:nvPr/>
        </p:nvSpPr>
        <p:spPr>
          <a:xfrm>
            <a:off x="1490870" y="3571246"/>
            <a:ext cx="20383996"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Para resolver problemas aplicando los fundamentos de programación, utilizamos una serie de etapas que nos ayudan a estructurar el proceso:</a:t>
            </a:r>
            <a:endParaRPr lang="es-CL" sz="4000" dirty="0"/>
          </a:p>
        </p:txBody>
      </p:sp>
      <p:graphicFrame>
        <p:nvGraphicFramePr>
          <p:cNvPr id="9" name="Diagrama 8">
            <a:extLst>
              <a:ext uri="{FF2B5EF4-FFF2-40B4-BE49-F238E27FC236}">
                <a16:creationId xmlns:a16="http://schemas.microsoft.com/office/drawing/2014/main" id="{274D63CC-BE1A-E386-87D0-E05545F20D11}"/>
              </a:ext>
            </a:extLst>
          </p:cNvPr>
          <p:cNvGraphicFramePr/>
          <p:nvPr>
            <p:extLst>
              <p:ext uri="{D42A27DB-BD31-4B8C-83A1-F6EECF244321}">
                <p14:modId xmlns:p14="http://schemas.microsoft.com/office/powerpoint/2010/main" val="3544605929"/>
              </p:ext>
            </p:extLst>
          </p:nvPr>
        </p:nvGraphicFramePr>
        <p:xfrm>
          <a:off x="1738242" y="5406887"/>
          <a:ext cx="20136623" cy="4273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6820072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547933"/>
            <a:ext cx="20822106" cy="2963679"/>
          </a:xfrm>
        </p:spPr>
        <p:txBody>
          <a:bodyPr>
            <a:normAutofit/>
          </a:bodyPr>
          <a:lstStyle/>
          <a:p>
            <a:r>
              <a:rPr lang="es-MX" dirty="0"/>
              <a:t>Etapas de la metodología en la resolución de problemas conforme a los fundamentos de programación</a:t>
            </a:r>
            <a:r>
              <a:rPr lang="es-CL" dirty="0"/>
              <a:t>:</a:t>
            </a:r>
          </a:p>
        </p:txBody>
      </p:sp>
      <p:sp>
        <p:nvSpPr>
          <p:cNvPr id="5" name="CuadroTexto 4">
            <a:extLst>
              <a:ext uri="{FF2B5EF4-FFF2-40B4-BE49-F238E27FC236}">
                <a16:creationId xmlns:a16="http://schemas.microsoft.com/office/drawing/2014/main" id="{25B020FB-DFA8-D267-2770-85090FABC623}"/>
              </a:ext>
            </a:extLst>
          </p:cNvPr>
          <p:cNvSpPr txBox="1"/>
          <p:nvPr/>
        </p:nvSpPr>
        <p:spPr>
          <a:xfrm>
            <a:off x="1490870" y="3571246"/>
            <a:ext cx="20383996"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Para resolver problemas aplicando los fundamentos de programación, utilizamos una serie de etapas que nos ayudan a estructurar el proceso:</a:t>
            </a:r>
            <a:endParaRPr lang="es-CL" sz="4000" dirty="0"/>
          </a:p>
        </p:txBody>
      </p:sp>
      <p:graphicFrame>
        <p:nvGraphicFramePr>
          <p:cNvPr id="9" name="Diagrama 8">
            <a:extLst>
              <a:ext uri="{FF2B5EF4-FFF2-40B4-BE49-F238E27FC236}">
                <a16:creationId xmlns:a16="http://schemas.microsoft.com/office/drawing/2014/main" id="{274D63CC-BE1A-E386-87D0-E05545F20D11}"/>
              </a:ext>
            </a:extLst>
          </p:cNvPr>
          <p:cNvGraphicFramePr/>
          <p:nvPr>
            <p:extLst>
              <p:ext uri="{D42A27DB-BD31-4B8C-83A1-F6EECF244321}">
                <p14:modId xmlns:p14="http://schemas.microsoft.com/office/powerpoint/2010/main" val="1795905701"/>
              </p:ext>
            </p:extLst>
          </p:nvPr>
        </p:nvGraphicFramePr>
        <p:xfrm>
          <a:off x="-607392" y="5208105"/>
          <a:ext cx="23825201" cy="6977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5332721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547933"/>
            <a:ext cx="20822106" cy="2963679"/>
          </a:xfrm>
        </p:spPr>
        <p:txBody>
          <a:bodyPr>
            <a:normAutofit/>
          </a:bodyPr>
          <a:lstStyle/>
          <a:p>
            <a:r>
              <a:rPr lang="es-MX" dirty="0"/>
              <a:t>Etapas de la metodología en la resolución de problemas conforme a los fundamentos de programación</a:t>
            </a:r>
            <a:r>
              <a:rPr lang="es-CL" dirty="0"/>
              <a:t>:</a:t>
            </a:r>
          </a:p>
        </p:txBody>
      </p:sp>
      <p:sp>
        <p:nvSpPr>
          <p:cNvPr id="5" name="CuadroTexto 4">
            <a:extLst>
              <a:ext uri="{FF2B5EF4-FFF2-40B4-BE49-F238E27FC236}">
                <a16:creationId xmlns:a16="http://schemas.microsoft.com/office/drawing/2014/main" id="{25B020FB-DFA8-D267-2770-85090FABC623}"/>
              </a:ext>
            </a:extLst>
          </p:cNvPr>
          <p:cNvSpPr txBox="1"/>
          <p:nvPr/>
        </p:nvSpPr>
        <p:spPr>
          <a:xfrm>
            <a:off x="1490870" y="3571246"/>
            <a:ext cx="20383996"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Para resolver problemas aplicando los fundamentos de programación, utilizamos una serie de etapas que nos ayudan a estructurar el proceso:</a:t>
            </a:r>
            <a:endParaRPr lang="es-CL" sz="4000" dirty="0"/>
          </a:p>
        </p:txBody>
      </p:sp>
      <p:graphicFrame>
        <p:nvGraphicFramePr>
          <p:cNvPr id="2" name="Diagrama 1">
            <a:extLst>
              <a:ext uri="{FF2B5EF4-FFF2-40B4-BE49-F238E27FC236}">
                <a16:creationId xmlns:a16="http://schemas.microsoft.com/office/drawing/2014/main" id="{B6A13658-10B9-5966-4108-22B874B51220}"/>
              </a:ext>
            </a:extLst>
          </p:cNvPr>
          <p:cNvGraphicFramePr/>
          <p:nvPr>
            <p:extLst>
              <p:ext uri="{D42A27DB-BD31-4B8C-83A1-F6EECF244321}">
                <p14:modId xmlns:p14="http://schemas.microsoft.com/office/powerpoint/2010/main" val="2986510471"/>
              </p:ext>
            </p:extLst>
          </p:nvPr>
        </p:nvGraphicFramePr>
        <p:xfrm>
          <a:off x="-607392" y="5287616"/>
          <a:ext cx="23825201" cy="5466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1741973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Conceptos importantes:</a:t>
            </a:r>
          </a:p>
        </p:txBody>
      </p:sp>
      <p:graphicFrame>
        <p:nvGraphicFramePr>
          <p:cNvPr id="5" name="Diagrama 4">
            <a:extLst>
              <a:ext uri="{FF2B5EF4-FFF2-40B4-BE49-F238E27FC236}">
                <a16:creationId xmlns:a16="http://schemas.microsoft.com/office/drawing/2014/main" id="{391BC0DA-2DCE-65ED-A49E-05946B966D58}"/>
              </a:ext>
            </a:extLst>
          </p:cNvPr>
          <p:cNvGraphicFramePr/>
          <p:nvPr>
            <p:extLst>
              <p:ext uri="{D42A27DB-BD31-4B8C-83A1-F6EECF244321}">
                <p14:modId xmlns:p14="http://schemas.microsoft.com/office/powerpoint/2010/main" val="397013066"/>
              </p:ext>
            </p:extLst>
          </p:nvPr>
        </p:nvGraphicFramePr>
        <p:xfrm>
          <a:off x="1898689" y="2829603"/>
          <a:ext cx="19416486" cy="7182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ángulo: esquinas redondeadas 7">
            <a:extLst>
              <a:ext uri="{FF2B5EF4-FFF2-40B4-BE49-F238E27FC236}">
                <a16:creationId xmlns:a16="http://schemas.microsoft.com/office/drawing/2014/main" id="{3EF1028E-66D6-9456-AA48-47A67D642D68}"/>
              </a:ext>
            </a:extLst>
          </p:cNvPr>
          <p:cNvSpPr/>
          <p:nvPr/>
        </p:nvSpPr>
        <p:spPr>
          <a:xfrm>
            <a:off x="1898689" y="10177183"/>
            <a:ext cx="19416486" cy="1491848"/>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rot="0" spcFirstLastPara="1" vertOverflow="overflow" horzOverflow="overflow" vert="horz" wrap="square" lIns="360000" tIns="180000" rIns="360000" bIns="180000" numCol="1" spcCol="38100" rtlCol="0" anchor="ctr">
            <a:spAutoFit/>
          </a:bodyPr>
          <a:lstStyle/>
          <a:p>
            <a:pPr lvl="1" indent="0" algn="ctr" defTabSz="457200"/>
            <a:r>
              <a:rPr kumimoji="0" lang="es-MX" sz="3200" b="1" i="0" u="none" strike="noStrike" cap="none" spc="0" normalizeH="0" baseline="0" dirty="0">
                <a:ln>
                  <a:noFill/>
                </a:ln>
                <a:solidFill>
                  <a:srgbClr val="FFFFFF"/>
                </a:solidFill>
                <a:effectLst/>
                <a:uFillTx/>
                <a:latin typeface="+mn-lt"/>
                <a:ea typeface="+mn-ea"/>
                <a:cs typeface="+mn-cs"/>
                <a:sym typeface="Open Sans"/>
              </a:rPr>
              <a:t>Por lo tanto, la información son datos que se presentan en forma legible para el receptor, que tiene un valor real o percibido para éste.</a:t>
            </a:r>
            <a:endParaRPr kumimoji="0" lang="es-CL" sz="3200" b="1" i="0" u="none" strike="noStrike" cap="none" spc="0" normalizeH="0" baseline="0" dirty="0">
              <a:ln>
                <a:noFill/>
              </a:ln>
              <a:solidFill>
                <a:srgbClr val="FFFFFF"/>
              </a:solidFill>
              <a:effectLst/>
              <a:uFillTx/>
              <a:latin typeface="+mn-lt"/>
              <a:ea typeface="+mn-ea"/>
              <a:cs typeface="+mn-cs"/>
              <a:sym typeface="Open Sans"/>
            </a:endParaRPr>
          </a:p>
        </p:txBody>
      </p:sp>
    </p:spTree>
    <p:custDataLst>
      <p:tags r:id="rId1"/>
    </p:custDataLst>
    <p:extLst>
      <p:ext uri="{BB962C8B-B14F-4D97-AF65-F5344CB8AC3E}">
        <p14:creationId xmlns:p14="http://schemas.microsoft.com/office/powerpoint/2010/main" val="332965296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Contenidos</a:t>
            </a:r>
          </a:p>
        </p:txBody>
      </p:sp>
      <p:sp>
        <p:nvSpPr>
          <p:cNvPr id="3" name="Marcador de texto 2"/>
          <p:cNvSpPr>
            <a:spLocks noGrp="1"/>
          </p:cNvSpPr>
          <p:nvPr>
            <p:ph type="body" sz="quarter" idx="15"/>
          </p:nvPr>
        </p:nvSpPr>
        <p:spPr/>
        <p:txBody>
          <a:bodyPr/>
          <a:lstStyle/>
          <a:p>
            <a:r>
              <a:rPr lang="es-MX" dirty="0"/>
              <a:t>Características del modelo </a:t>
            </a:r>
            <a:r>
              <a:rPr lang="es-MX" dirty="0" err="1"/>
              <a:t>Polya</a:t>
            </a:r>
            <a:r>
              <a:rPr lang="es-MX" dirty="0"/>
              <a:t> en la resolución de problemas.</a:t>
            </a:r>
          </a:p>
          <a:p>
            <a:r>
              <a:rPr lang="es-MX" dirty="0"/>
              <a:t>Conceptos básicos de Informática.</a:t>
            </a:r>
          </a:p>
          <a:p>
            <a:r>
              <a:rPr lang="es-MX" dirty="0"/>
              <a:t>El Alcance de una problemática.</a:t>
            </a:r>
          </a:p>
        </p:txBody>
      </p:sp>
      <p:sp>
        <p:nvSpPr>
          <p:cNvPr id="4" name="Marcador de texto 3"/>
          <p:cNvSpPr>
            <a:spLocks noGrp="1"/>
          </p:cNvSpPr>
          <p:nvPr>
            <p:ph type="body" sz="quarter" idx="16"/>
          </p:nvPr>
        </p:nvSpPr>
        <p:spPr/>
        <p:txBody>
          <a:bodyPr/>
          <a:lstStyle/>
          <a:p>
            <a:r>
              <a:rPr lang="es-MX" dirty="0"/>
              <a:t>INTRODUCCIÓN A LA PROGRAMACIÓN SEGURA</a:t>
            </a:r>
            <a:endParaRPr lang="es-CL" dirty="0"/>
          </a:p>
        </p:txBody>
      </p:sp>
      <p:sp>
        <p:nvSpPr>
          <p:cNvPr id="5" name="Marcador de texto 4"/>
          <p:cNvSpPr>
            <a:spLocks noGrp="1"/>
          </p:cNvSpPr>
          <p:nvPr>
            <p:ph type="body" sz="quarter" idx="17"/>
          </p:nvPr>
        </p:nvSpPr>
        <p:spPr/>
        <p:txBody>
          <a:bodyPr/>
          <a:lstStyle/>
          <a:p>
            <a:r>
              <a:rPr lang="es-CL" dirty="0"/>
              <a:t>UNIDAD 1: </a:t>
            </a:r>
            <a:r>
              <a:rPr lang="es-MX" dirty="0"/>
              <a:t>PROBLEMAS Y REPRESENTACIÓN DE SOLUCIONES.</a:t>
            </a:r>
            <a:endParaRPr lang="es-CL" dirty="0"/>
          </a:p>
        </p:txBody>
      </p:sp>
    </p:spTree>
    <p:custDataLst>
      <p:tags r:id="rId1"/>
    </p:custDataLst>
    <p:extLst>
      <p:ext uri="{BB962C8B-B14F-4D97-AF65-F5344CB8AC3E}">
        <p14:creationId xmlns:p14="http://schemas.microsoft.com/office/powerpoint/2010/main" val="23344658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Conceptos importantes:</a:t>
            </a:r>
          </a:p>
        </p:txBody>
      </p:sp>
      <p:graphicFrame>
        <p:nvGraphicFramePr>
          <p:cNvPr id="5" name="Diagrama 4">
            <a:extLst>
              <a:ext uri="{FF2B5EF4-FFF2-40B4-BE49-F238E27FC236}">
                <a16:creationId xmlns:a16="http://schemas.microsoft.com/office/drawing/2014/main" id="{391BC0DA-2DCE-65ED-A49E-05946B966D58}"/>
              </a:ext>
            </a:extLst>
          </p:cNvPr>
          <p:cNvGraphicFramePr/>
          <p:nvPr>
            <p:extLst>
              <p:ext uri="{D42A27DB-BD31-4B8C-83A1-F6EECF244321}">
                <p14:modId xmlns:p14="http://schemas.microsoft.com/office/powerpoint/2010/main" val="3148521134"/>
              </p:ext>
            </p:extLst>
          </p:nvPr>
        </p:nvGraphicFramePr>
        <p:xfrm>
          <a:off x="1898689" y="2829602"/>
          <a:ext cx="19416486" cy="921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058637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Conceptos importantes:</a:t>
            </a:r>
          </a:p>
        </p:txBody>
      </p:sp>
      <p:graphicFrame>
        <p:nvGraphicFramePr>
          <p:cNvPr id="5" name="Diagrama 4">
            <a:extLst>
              <a:ext uri="{FF2B5EF4-FFF2-40B4-BE49-F238E27FC236}">
                <a16:creationId xmlns:a16="http://schemas.microsoft.com/office/drawing/2014/main" id="{391BC0DA-2DCE-65ED-A49E-05946B966D58}"/>
              </a:ext>
            </a:extLst>
          </p:cNvPr>
          <p:cNvGraphicFramePr/>
          <p:nvPr>
            <p:extLst>
              <p:ext uri="{D42A27DB-BD31-4B8C-83A1-F6EECF244321}">
                <p14:modId xmlns:p14="http://schemas.microsoft.com/office/powerpoint/2010/main" val="2610544970"/>
              </p:ext>
            </p:extLst>
          </p:nvPr>
        </p:nvGraphicFramePr>
        <p:xfrm>
          <a:off x="1898689" y="2829602"/>
          <a:ext cx="19416486" cy="921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8896189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Estructura de una variable:</a:t>
            </a:r>
          </a:p>
        </p:txBody>
      </p:sp>
      <p:graphicFrame>
        <p:nvGraphicFramePr>
          <p:cNvPr id="11" name="Diagrama 10">
            <a:extLst>
              <a:ext uri="{FF2B5EF4-FFF2-40B4-BE49-F238E27FC236}">
                <a16:creationId xmlns:a16="http://schemas.microsoft.com/office/drawing/2014/main" id="{0CA9FDAC-53FC-27BA-FDF0-046015238649}"/>
              </a:ext>
            </a:extLst>
          </p:cNvPr>
          <p:cNvGraphicFramePr/>
          <p:nvPr>
            <p:extLst>
              <p:ext uri="{D42A27DB-BD31-4B8C-83A1-F6EECF244321}">
                <p14:modId xmlns:p14="http://schemas.microsoft.com/office/powerpoint/2010/main" val="2781367207"/>
              </p:ext>
            </p:extLst>
          </p:nvPr>
        </p:nvGraphicFramePr>
        <p:xfrm>
          <a:off x="5704271" y="2852243"/>
          <a:ext cx="14323391" cy="9589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CuadroTexto 12">
            <a:extLst>
              <a:ext uri="{FF2B5EF4-FFF2-40B4-BE49-F238E27FC236}">
                <a16:creationId xmlns:a16="http://schemas.microsoft.com/office/drawing/2014/main" id="{CC36A36D-3FF8-9E53-FA1A-CCB259307E1D}"/>
              </a:ext>
            </a:extLst>
          </p:cNvPr>
          <p:cNvSpPr txBox="1"/>
          <p:nvPr/>
        </p:nvSpPr>
        <p:spPr>
          <a:xfrm>
            <a:off x="3498573" y="7093120"/>
            <a:ext cx="3339548" cy="1107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r>
              <a:rPr lang="es-CL" sz="6600" b="1" dirty="0">
                <a:solidFill>
                  <a:srgbClr val="FF0000"/>
                </a:solidFill>
              </a:rPr>
              <a:t>Variable</a:t>
            </a:r>
          </a:p>
        </p:txBody>
      </p:sp>
    </p:spTree>
    <p:custDataLst>
      <p:tags r:id="rId1"/>
    </p:custDataLst>
    <p:extLst>
      <p:ext uri="{BB962C8B-B14F-4D97-AF65-F5344CB8AC3E}">
        <p14:creationId xmlns:p14="http://schemas.microsoft.com/office/powerpoint/2010/main" val="153077646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Estructura de una variable:</a:t>
            </a:r>
          </a:p>
        </p:txBody>
      </p:sp>
      <p:sp>
        <p:nvSpPr>
          <p:cNvPr id="19" name="Rectángulo: esquinas redondeadas 18">
            <a:extLst>
              <a:ext uri="{FF2B5EF4-FFF2-40B4-BE49-F238E27FC236}">
                <a16:creationId xmlns:a16="http://schemas.microsoft.com/office/drawing/2014/main" id="{3342756F-E85A-F0BF-81CA-FC6CFC3711F5}"/>
              </a:ext>
            </a:extLst>
          </p:cNvPr>
          <p:cNvSpPr/>
          <p:nvPr/>
        </p:nvSpPr>
        <p:spPr>
          <a:xfrm>
            <a:off x="3790911" y="3461669"/>
            <a:ext cx="5770532" cy="3274655"/>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36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rgbClr val="FFFFFF"/>
                </a:solidFill>
                <a:effectLst/>
                <a:uFillTx/>
                <a:latin typeface="+mn-lt"/>
                <a:ea typeface="+mn-ea"/>
                <a:cs typeface="+mn-cs"/>
                <a:sym typeface="Open Sans"/>
              </a:rPr>
              <a:t>Ejemplo:</a:t>
            </a: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CL" sz="4000" b="1" spc="0" dirty="0">
                <a:solidFill>
                  <a:srgbClr val="FFFFFF"/>
                </a:solidFill>
                <a:latin typeface="+mn-lt"/>
                <a:ea typeface="+mn-ea"/>
                <a:cs typeface="+mn-cs"/>
                <a:sym typeface="Open Sans"/>
              </a:rPr>
              <a:t>e</a:t>
            </a:r>
            <a:r>
              <a:rPr kumimoji="0" lang="es-CL" sz="4000" b="1" i="0" u="none" strike="noStrike" cap="none" spc="0" normalizeH="0" baseline="0" dirty="0">
                <a:ln>
                  <a:noFill/>
                </a:ln>
                <a:solidFill>
                  <a:srgbClr val="FFFFFF"/>
                </a:solidFill>
                <a:effectLst/>
                <a:uFillTx/>
                <a:latin typeface="+mn-lt"/>
                <a:ea typeface="+mn-ea"/>
                <a:cs typeface="+mn-cs"/>
                <a:sym typeface="Open Sans"/>
              </a:rPr>
              <a:t>dad = 21</a:t>
            </a:r>
          </a:p>
          <a:p>
            <a:pPr marL="0" marR="0" indent="0" algn="ctr" defTabSz="457200" rtl="0" fontAlgn="auto" latinLnBrk="0" hangingPunct="0">
              <a:lnSpc>
                <a:spcPct val="100000"/>
              </a:lnSpc>
              <a:spcBef>
                <a:spcPts val="0"/>
              </a:spcBef>
              <a:spcAft>
                <a:spcPts val="0"/>
              </a:spcAft>
              <a:buClrTx/>
              <a:buSzTx/>
              <a:buFontTx/>
              <a:buNone/>
              <a:tabLst/>
            </a:pPr>
            <a:endParaRPr kumimoji="0" lang="es-CL" sz="2800" b="1" i="0" u="none" strike="noStrike" cap="none" spc="0" normalizeH="0" baseline="0" dirty="0">
              <a:ln>
                <a:noFill/>
              </a:ln>
              <a:solidFill>
                <a:srgbClr val="FFFFFF"/>
              </a:solidFill>
              <a:effectLst/>
              <a:uFillTx/>
              <a:latin typeface="+mn-lt"/>
              <a:ea typeface="+mn-ea"/>
              <a:cs typeface="+mn-cs"/>
              <a:sym typeface="Open Sans"/>
            </a:endParaRPr>
          </a:p>
        </p:txBody>
      </p:sp>
      <p:sp>
        <p:nvSpPr>
          <p:cNvPr id="20" name="Rectángulo: esquinas redondeadas 19">
            <a:extLst>
              <a:ext uri="{FF2B5EF4-FFF2-40B4-BE49-F238E27FC236}">
                <a16:creationId xmlns:a16="http://schemas.microsoft.com/office/drawing/2014/main" id="{17A5FA21-ADB8-EA83-BF41-D1C63AC2B1F9}"/>
              </a:ext>
            </a:extLst>
          </p:cNvPr>
          <p:cNvSpPr/>
          <p:nvPr/>
        </p:nvSpPr>
        <p:spPr>
          <a:xfrm>
            <a:off x="13464207" y="3617397"/>
            <a:ext cx="7394713" cy="3240603"/>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1400" b="1" i="0" u="none" strike="noStrike" cap="none" spc="0" normalizeH="0" baseline="0" dirty="0">
              <a:ln>
                <a:noFill/>
              </a:ln>
              <a:solidFill>
                <a:srgbClr val="FFFFFF"/>
              </a:solidFill>
              <a:effectLst/>
              <a:uFillTx/>
              <a:latin typeface="+mn-lt"/>
              <a:ea typeface="+mn-ea"/>
              <a:cs typeface="+mn-cs"/>
              <a:sym typeface="Open Sans"/>
            </a:endParaRPr>
          </a:p>
          <a:p>
            <a:pPr lvl="4" indent="0" defTabSz="457200"/>
            <a:r>
              <a:rPr kumimoji="0" lang="es-CL" sz="4000" b="1" i="0" u="none" strike="noStrike" cap="none" spc="0" normalizeH="0" baseline="0" dirty="0">
                <a:ln>
                  <a:noFill/>
                </a:ln>
                <a:solidFill>
                  <a:srgbClr val="FFFFFF"/>
                </a:solidFill>
                <a:effectLst/>
                <a:uFillTx/>
                <a:latin typeface="+mn-lt"/>
                <a:ea typeface="+mn-ea"/>
                <a:cs typeface="+mn-cs"/>
                <a:sym typeface="Open Sans"/>
              </a:rPr>
              <a:t>		Nombre	 =		 edad</a:t>
            </a:r>
          </a:p>
          <a:p>
            <a:pPr lvl="4" indent="0" defTabSz="457200"/>
            <a:endParaRPr kumimoji="0" lang="es-CL" sz="1400" b="1" i="0" u="none" strike="noStrike" cap="none" spc="0" normalizeH="0" baseline="0" dirty="0">
              <a:ln>
                <a:noFill/>
              </a:ln>
              <a:solidFill>
                <a:srgbClr val="FFFFFF"/>
              </a:solidFill>
              <a:effectLst/>
              <a:uFillTx/>
              <a:latin typeface="+mn-lt"/>
              <a:ea typeface="+mn-ea"/>
              <a:cs typeface="+mn-cs"/>
              <a:sym typeface="Open Sans"/>
            </a:endParaRPr>
          </a:p>
          <a:p>
            <a:pPr lvl="4" indent="0" defTabSz="457200"/>
            <a:r>
              <a:rPr lang="es-CL" sz="4000" b="1" spc="0" dirty="0">
                <a:solidFill>
                  <a:srgbClr val="FFFFFF"/>
                </a:solidFill>
                <a:latin typeface="+mn-lt"/>
                <a:ea typeface="+mn-ea"/>
                <a:cs typeface="+mn-cs"/>
                <a:sym typeface="Open Sans"/>
              </a:rPr>
              <a:t>		Tipo			 =		 Entero</a:t>
            </a:r>
          </a:p>
          <a:p>
            <a:pPr lvl="4" indent="0" defTabSz="457200"/>
            <a:endParaRPr lang="es-CL" sz="1400" b="1" spc="0" dirty="0">
              <a:solidFill>
                <a:srgbClr val="FFFFFF"/>
              </a:solidFill>
              <a:latin typeface="+mn-lt"/>
              <a:ea typeface="+mn-ea"/>
              <a:cs typeface="+mn-cs"/>
              <a:sym typeface="Open Sans"/>
            </a:endParaRPr>
          </a:p>
          <a:p>
            <a:pPr lvl="4" indent="0" defTabSz="457200"/>
            <a:r>
              <a:rPr kumimoji="0" lang="es-CL" sz="4000" b="1" i="0" u="none" strike="noStrike" cap="none" spc="0" normalizeH="0" baseline="0" dirty="0">
                <a:ln>
                  <a:noFill/>
                </a:ln>
                <a:solidFill>
                  <a:srgbClr val="FFFFFF"/>
                </a:solidFill>
                <a:effectLst/>
                <a:uFillTx/>
                <a:latin typeface="+mn-lt"/>
                <a:ea typeface="+mn-ea"/>
                <a:cs typeface="+mn-cs"/>
                <a:sym typeface="Open Sans"/>
              </a:rPr>
              <a:t>		Valor			 =		 21</a:t>
            </a:r>
          </a:p>
          <a:p>
            <a:pPr marL="0" marR="0" indent="0" algn="ctr" defTabSz="457200" rtl="0" fontAlgn="auto" latinLnBrk="0" hangingPunct="0">
              <a:lnSpc>
                <a:spcPct val="100000"/>
              </a:lnSpc>
              <a:spcBef>
                <a:spcPts val="0"/>
              </a:spcBef>
              <a:spcAft>
                <a:spcPts val="0"/>
              </a:spcAft>
              <a:buClrTx/>
              <a:buSzTx/>
              <a:buFontTx/>
              <a:buNone/>
              <a:tabLst/>
            </a:pPr>
            <a:endParaRPr kumimoji="0" lang="es-CL" sz="1400" b="1" i="0" u="none" strike="noStrike" cap="none" spc="0" normalizeH="0" baseline="0" dirty="0">
              <a:ln>
                <a:noFill/>
              </a:ln>
              <a:solidFill>
                <a:srgbClr val="FFFFFF"/>
              </a:solidFill>
              <a:effectLst/>
              <a:uFillTx/>
              <a:latin typeface="+mn-lt"/>
              <a:ea typeface="+mn-ea"/>
              <a:cs typeface="+mn-cs"/>
              <a:sym typeface="Open Sans"/>
            </a:endParaRPr>
          </a:p>
        </p:txBody>
      </p:sp>
      <p:sp>
        <p:nvSpPr>
          <p:cNvPr id="3" name="Flecha: a la derecha 2">
            <a:extLst>
              <a:ext uri="{FF2B5EF4-FFF2-40B4-BE49-F238E27FC236}">
                <a16:creationId xmlns:a16="http://schemas.microsoft.com/office/drawing/2014/main" id="{79FC3001-4362-0E3D-E635-53A3AA825D9B}"/>
              </a:ext>
            </a:extLst>
          </p:cNvPr>
          <p:cNvSpPr/>
          <p:nvPr/>
        </p:nvSpPr>
        <p:spPr>
          <a:xfrm>
            <a:off x="10439399" y="4213967"/>
            <a:ext cx="2146852" cy="2047461"/>
          </a:xfrm>
          <a:prstGeom prst="rightArrow">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
        <p:nvSpPr>
          <p:cNvPr id="5" name="Rectángulo: esquinas redondeadas 4">
            <a:extLst>
              <a:ext uri="{FF2B5EF4-FFF2-40B4-BE49-F238E27FC236}">
                <a16:creationId xmlns:a16="http://schemas.microsoft.com/office/drawing/2014/main" id="{BE8A97DC-D912-E51B-5398-0B5CF7CA3E1F}"/>
              </a:ext>
            </a:extLst>
          </p:cNvPr>
          <p:cNvSpPr/>
          <p:nvPr/>
        </p:nvSpPr>
        <p:spPr>
          <a:xfrm>
            <a:off x="3790911" y="7566480"/>
            <a:ext cx="5770532" cy="3274655"/>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36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rgbClr val="FFFFFF"/>
                </a:solidFill>
                <a:effectLst/>
                <a:uFillTx/>
                <a:latin typeface="+mn-lt"/>
                <a:ea typeface="+mn-ea"/>
                <a:cs typeface="+mn-cs"/>
                <a:sym typeface="Open Sans"/>
              </a:rPr>
              <a:t>Ejemplo:</a:t>
            </a: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CL" sz="4000" b="1" spc="0" dirty="0">
                <a:solidFill>
                  <a:srgbClr val="FFFFFF"/>
                </a:solidFill>
                <a:latin typeface="+mn-lt"/>
                <a:ea typeface="+mn-ea"/>
                <a:cs typeface="+mn-cs"/>
                <a:sym typeface="Open Sans"/>
              </a:rPr>
              <a:t>apellido</a:t>
            </a:r>
            <a:r>
              <a:rPr kumimoji="0" lang="es-CL" sz="4000" b="1" i="0" u="none" strike="noStrike" cap="none" spc="0" normalizeH="0" baseline="0" dirty="0">
                <a:ln>
                  <a:noFill/>
                </a:ln>
                <a:solidFill>
                  <a:srgbClr val="FFFFFF"/>
                </a:solidFill>
                <a:effectLst/>
                <a:uFillTx/>
                <a:latin typeface="+mn-lt"/>
                <a:ea typeface="+mn-ea"/>
                <a:cs typeface="+mn-cs"/>
                <a:sym typeface="Open Sans"/>
              </a:rPr>
              <a:t> = “Araya”</a:t>
            </a:r>
          </a:p>
          <a:p>
            <a:pPr marL="0" marR="0" indent="0" algn="ctr" defTabSz="457200" rtl="0" fontAlgn="auto" latinLnBrk="0" hangingPunct="0">
              <a:lnSpc>
                <a:spcPct val="100000"/>
              </a:lnSpc>
              <a:spcBef>
                <a:spcPts val="0"/>
              </a:spcBef>
              <a:spcAft>
                <a:spcPts val="0"/>
              </a:spcAft>
              <a:buClrTx/>
              <a:buSzTx/>
              <a:buFontTx/>
              <a:buNone/>
              <a:tabLst/>
            </a:pPr>
            <a:endParaRPr kumimoji="0" lang="es-CL" sz="2800" b="1" i="0" u="none" strike="noStrike" cap="none" spc="0" normalizeH="0" baseline="0" dirty="0">
              <a:ln>
                <a:noFill/>
              </a:ln>
              <a:solidFill>
                <a:srgbClr val="FFFFFF"/>
              </a:solidFill>
              <a:effectLst/>
              <a:uFillTx/>
              <a:latin typeface="+mn-lt"/>
              <a:ea typeface="+mn-ea"/>
              <a:cs typeface="+mn-cs"/>
              <a:sym typeface="Open Sans"/>
            </a:endParaRPr>
          </a:p>
        </p:txBody>
      </p:sp>
      <p:sp>
        <p:nvSpPr>
          <p:cNvPr id="6" name="Rectángulo: esquinas redondeadas 5">
            <a:extLst>
              <a:ext uri="{FF2B5EF4-FFF2-40B4-BE49-F238E27FC236}">
                <a16:creationId xmlns:a16="http://schemas.microsoft.com/office/drawing/2014/main" id="{1BCE66D4-F5F8-D642-A7D9-B4E1B9A62B06}"/>
              </a:ext>
            </a:extLst>
          </p:cNvPr>
          <p:cNvSpPr/>
          <p:nvPr/>
        </p:nvSpPr>
        <p:spPr>
          <a:xfrm>
            <a:off x="13464207" y="7722208"/>
            <a:ext cx="7394713" cy="3240603"/>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1400" b="1" i="0" u="none" strike="noStrike" cap="none" spc="0" normalizeH="0" baseline="0" dirty="0">
              <a:ln>
                <a:noFill/>
              </a:ln>
              <a:solidFill>
                <a:srgbClr val="FFFFFF"/>
              </a:solidFill>
              <a:effectLst/>
              <a:uFillTx/>
              <a:latin typeface="+mn-lt"/>
              <a:ea typeface="+mn-ea"/>
              <a:cs typeface="+mn-cs"/>
              <a:sym typeface="Open Sans"/>
            </a:endParaRPr>
          </a:p>
          <a:p>
            <a:pPr lvl="4" indent="0" defTabSz="457200"/>
            <a:r>
              <a:rPr kumimoji="0" lang="es-CL" sz="4000" b="1" i="0" u="none" strike="noStrike" cap="none" spc="0" normalizeH="0" baseline="0" dirty="0">
                <a:ln>
                  <a:noFill/>
                </a:ln>
                <a:solidFill>
                  <a:srgbClr val="FFFFFF"/>
                </a:solidFill>
                <a:effectLst/>
                <a:uFillTx/>
                <a:latin typeface="+mn-lt"/>
                <a:ea typeface="+mn-ea"/>
                <a:cs typeface="+mn-cs"/>
                <a:sym typeface="Open Sans"/>
              </a:rPr>
              <a:t>		Nombre	 =		 apellido</a:t>
            </a:r>
          </a:p>
          <a:p>
            <a:pPr lvl="4" indent="0" defTabSz="457200"/>
            <a:endParaRPr kumimoji="0" lang="es-CL" sz="1400" b="1" i="0" u="none" strike="noStrike" cap="none" spc="0" normalizeH="0" baseline="0" dirty="0">
              <a:ln>
                <a:noFill/>
              </a:ln>
              <a:solidFill>
                <a:srgbClr val="FFFFFF"/>
              </a:solidFill>
              <a:effectLst/>
              <a:uFillTx/>
              <a:latin typeface="+mn-lt"/>
              <a:ea typeface="+mn-ea"/>
              <a:cs typeface="+mn-cs"/>
              <a:sym typeface="Open Sans"/>
            </a:endParaRPr>
          </a:p>
          <a:p>
            <a:pPr lvl="4" indent="0" defTabSz="457200"/>
            <a:r>
              <a:rPr lang="es-CL" sz="4000" b="1" spc="0" dirty="0">
                <a:solidFill>
                  <a:srgbClr val="FFFFFF"/>
                </a:solidFill>
                <a:latin typeface="+mn-lt"/>
                <a:ea typeface="+mn-ea"/>
                <a:cs typeface="+mn-cs"/>
                <a:sym typeface="Open Sans"/>
              </a:rPr>
              <a:t>		Tipo			 =		 Texto</a:t>
            </a:r>
          </a:p>
          <a:p>
            <a:pPr lvl="4" indent="0" defTabSz="457200"/>
            <a:endParaRPr lang="es-CL" sz="1400" b="1" spc="0" dirty="0">
              <a:solidFill>
                <a:srgbClr val="FFFFFF"/>
              </a:solidFill>
              <a:latin typeface="+mn-lt"/>
              <a:ea typeface="+mn-ea"/>
              <a:cs typeface="+mn-cs"/>
              <a:sym typeface="Open Sans"/>
            </a:endParaRPr>
          </a:p>
          <a:p>
            <a:pPr lvl="4" indent="0" defTabSz="457200"/>
            <a:r>
              <a:rPr kumimoji="0" lang="es-CL" sz="4000" b="1" i="0" u="none" strike="noStrike" cap="none" spc="0" normalizeH="0" baseline="0" dirty="0">
                <a:ln>
                  <a:noFill/>
                </a:ln>
                <a:solidFill>
                  <a:srgbClr val="FFFFFF"/>
                </a:solidFill>
                <a:effectLst/>
                <a:uFillTx/>
                <a:latin typeface="+mn-lt"/>
                <a:ea typeface="+mn-ea"/>
                <a:cs typeface="+mn-cs"/>
                <a:sym typeface="Open Sans"/>
              </a:rPr>
              <a:t>		Valor			 =		 “Araya”</a:t>
            </a:r>
          </a:p>
          <a:p>
            <a:pPr marL="0" marR="0" indent="0" algn="ctr" defTabSz="457200" rtl="0" fontAlgn="auto" latinLnBrk="0" hangingPunct="0">
              <a:lnSpc>
                <a:spcPct val="100000"/>
              </a:lnSpc>
              <a:spcBef>
                <a:spcPts val="0"/>
              </a:spcBef>
              <a:spcAft>
                <a:spcPts val="0"/>
              </a:spcAft>
              <a:buClrTx/>
              <a:buSzTx/>
              <a:buFontTx/>
              <a:buNone/>
              <a:tabLst/>
            </a:pPr>
            <a:endParaRPr kumimoji="0" lang="es-CL" sz="1400" b="1" i="0" u="none" strike="noStrike" cap="none" spc="0" normalizeH="0" baseline="0" dirty="0">
              <a:ln>
                <a:noFill/>
              </a:ln>
              <a:solidFill>
                <a:srgbClr val="FFFFFF"/>
              </a:solidFill>
              <a:effectLst/>
              <a:uFillTx/>
              <a:latin typeface="+mn-lt"/>
              <a:ea typeface="+mn-ea"/>
              <a:cs typeface="+mn-cs"/>
              <a:sym typeface="Open Sans"/>
            </a:endParaRPr>
          </a:p>
        </p:txBody>
      </p:sp>
      <p:sp>
        <p:nvSpPr>
          <p:cNvPr id="7" name="Flecha: a la derecha 6">
            <a:extLst>
              <a:ext uri="{FF2B5EF4-FFF2-40B4-BE49-F238E27FC236}">
                <a16:creationId xmlns:a16="http://schemas.microsoft.com/office/drawing/2014/main" id="{765270EE-06B6-967F-48DB-DC76CE9BF143}"/>
              </a:ext>
            </a:extLst>
          </p:cNvPr>
          <p:cNvSpPr/>
          <p:nvPr/>
        </p:nvSpPr>
        <p:spPr>
          <a:xfrm>
            <a:off x="10439399" y="8318778"/>
            <a:ext cx="2146852" cy="2047461"/>
          </a:xfrm>
          <a:prstGeom prst="rightArrow">
            <a:avLst/>
          </a:prstGeom>
          <a:ln/>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Tree>
    <p:custDataLst>
      <p:tags r:id="rId1"/>
    </p:custDataLst>
    <p:extLst>
      <p:ext uri="{BB962C8B-B14F-4D97-AF65-F5344CB8AC3E}">
        <p14:creationId xmlns:p14="http://schemas.microsoft.com/office/powerpoint/2010/main" val="18969950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Estructura de una variable:</a:t>
            </a:r>
          </a:p>
        </p:txBody>
      </p:sp>
      <p:graphicFrame>
        <p:nvGraphicFramePr>
          <p:cNvPr id="10" name="Diagrama 9">
            <a:extLst>
              <a:ext uri="{FF2B5EF4-FFF2-40B4-BE49-F238E27FC236}">
                <a16:creationId xmlns:a16="http://schemas.microsoft.com/office/drawing/2014/main" id="{E5C7B9C3-987E-6D14-0692-44099CD31FE1}"/>
              </a:ext>
            </a:extLst>
          </p:cNvPr>
          <p:cNvGraphicFramePr/>
          <p:nvPr>
            <p:extLst>
              <p:ext uri="{D42A27DB-BD31-4B8C-83A1-F6EECF244321}">
                <p14:modId xmlns:p14="http://schemas.microsoft.com/office/powerpoint/2010/main" val="814390275"/>
              </p:ext>
            </p:extLst>
          </p:nvPr>
        </p:nvGraphicFramePr>
        <p:xfrm>
          <a:off x="5960717" y="3582137"/>
          <a:ext cx="12462565" cy="734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85679601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CL" dirty="0"/>
              <a:t>Conociendo conceptos asociados al procesamiento de datos.</a:t>
            </a:r>
          </a:p>
        </p:txBody>
      </p:sp>
      <p:sp>
        <p:nvSpPr>
          <p:cNvPr id="4" name="Título 3"/>
          <p:cNvSpPr>
            <a:spLocks noGrp="1"/>
          </p:cNvSpPr>
          <p:nvPr>
            <p:ph type="title"/>
          </p:nvPr>
        </p:nvSpPr>
        <p:spPr/>
        <p:txBody>
          <a:bodyPr>
            <a:normAutofit fontScale="90000"/>
          </a:bodyPr>
          <a:lstStyle/>
          <a:p>
            <a:r>
              <a:rPr lang="es-CL" dirty="0"/>
              <a:t>Estructura de una variable:</a:t>
            </a:r>
          </a:p>
        </p:txBody>
      </p:sp>
      <p:grpSp>
        <p:nvGrpSpPr>
          <p:cNvPr id="3" name="Grupo 2">
            <a:extLst>
              <a:ext uri="{FF2B5EF4-FFF2-40B4-BE49-F238E27FC236}">
                <a16:creationId xmlns:a16="http://schemas.microsoft.com/office/drawing/2014/main" id="{CDBA017B-19C2-C129-1E62-84C9A3F3E770}"/>
              </a:ext>
            </a:extLst>
          </p:cNvPr>
          <p:cNvGrpSpPr/>
          <p:nvPr/>
        </p:nvGrpSpPr>
        <p:grpSpPr>
          <a:xfrm>
            <a:off x="12192000" y="7413281"/>
            <a:ext cx="10907917" cy="4628989"/>
            <a:chOff x="6231282" y="3673428"/>
            <a:chExt cx="6231282" cy="3673428"/>
          </a:xfrm>
        </p:grpSpPr>
        <p:sp>
          <p:nvSpPr>
            <p:cNvPr id="5" name="Rectángulo: una sola esquina redondeada 4">
              <a:extLst>
                <a:ext uri="{FF2B5EF4-FFF2-40B4-BE49-F238E27FC236}">
                  <a16:creationId xmlns:a16="http://schemas.microsoft.com/office/drawing/2014/main" id="{22F73ADF-EC5B-C650-92F2-3B2231BCCA20}"/>
                </a:ext>
              </a:extLst>
            </p:cNvPr>
            <p:cNvSpPr/>
            <p:nvPr/>
          </p:nvSpPr>
          <p:spPr>
            <a:xfrm rot="5400000">
              <a:off x="7510209" y="2394501"/>
              <a:ext cx="3673428" cy="6231282"/>
            </a:xfrm>
            <a:prstGeom prst="round1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6" name="Rectángulo: una sola esquina redondeada 4">
              <a:extLst>
                <a:ext uri="{FF2B5EF4-FFF2-40B4-BE49-F238E27FC236}">
                  <a16:creationId xmlns:a16="http://schemas.microsoft.com/office/drawing/2014/main" id="{9C601359-E740-34B2-E1BB-A3CDDFA8C224}"/>
                </a:ext>
              </a:extLst>
            </p:cNvPr>
            <p:cNvSpPr txBox="1"/>
            <p:nvPr/>
          </p:nvSpPr>
          <p:spPr>
            <a:xfrm>
              <a:off x="8540668" y="4008790"/>
              <a:ext cx="1612510" cy="6286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s-CL" sz="4800" b="1" kern="1200" dirty="0"/>
                <a:t>Lógicos</a:t>
              </a:r>
            </a:p>
          </p:txBody>
        </p:sp>
      </p:grpSp>
      <p:grpSp>
        <p:nvGrpSpPr>
          <p:cNvPr id="7" name="Grupo 6">
            <a:extLst>
              <a:ext uri="{FF2B5EF4-FFF2-40B4-BE49-F238E27FC236}">
                <a16:creationId xmlns:a16="http://schemas.microsoft.com/office/drawing/2014/main" id="{8771DB5A-B791-51BE-EA6D-3DD468E2BACF}"/>
              </a:ext>
            </a:extLst>
          </p:cNvPr>
          <p:cNvGrpSpPr/>
          <p:nvPr/>
        </p:nvGrpSpPr>
        <p:grpSpPr>
          <a:xfrm>
            <a:off x="12192000" y="2706785"/>
            <a:ext cx="10907919" cy="4794580"/>
            <a:chOff x="6231282" y="0"/>
            <a:chExt cx="6231282" cy="3673428"/>
          </a:xfrm>
        </p:grpSpPr>
        <p:sp>
          <p:nvSpPr>
            <p:cNvPr id="8" name="Rectángulo: una sola esquina redondeada 7">
              <a:extLst>
                <a:ext uri="{FF2B5EF4-FFF2-40B4-BE49-F238E27FC236}">
                  <a16:creationId xmlns:a16="http://schemas.microsoft.com/office/drawing/2014/main" id="{0EED3693-FFCB-D7D1-8440-6A72B72EE77D}"/>
                </a:ext>
              </a:extLst>
            </p:cNvPr>
            <p:cNvSpPr/>
            <p:nvPr/>
          </p:nvSpPr>
          <p:spPr>
            <a:xfrm>
              <a:off x="6231282" y="0"/>
              <a:ext cx="6231282" cy="3673428"/>
            </a:xfrm>
            <a:prstGeom prst="round1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9" name="Rectángulo: una sola esquina redondeada 4">
              <a:extLst>
                <a:ext uri="{FF2B5EF4-FFF2-40B4-BE49-F238E27FC236}">
                  <a16:creationId xmlns:a16="http://schemas.microsoft.com/office/drawing/2014/main" id="{BD8CB6F7-B17F-45D5-36D3-503203C5B759}"/>
                </a:ext>
              </a:extLst>
            </p:cNvPr>
            <p:cNvSpPr txBox="1"/>
            <p:nvPr/>
          </p:nvSpPr>
          <p:spPr>
            <a:xfrm>
              <a:off x="8581992" y="281333"/>
              <a:ext cx="1529861" cy="595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s-CL" sz="4800" b="1" kern="1200" dirty="0"/>
                <a:t>Reales</a:t>
              </a:r>
            </a:p>
          </p:txBody>
        </p:sp>
      </p:grpSp>
      <p:grpSp>
        <p:nvGrpSpPr>
          <p:cNvPr id="11" name="Grupo 10">
            <a:extLst>
              <a:ext uri="{FF2B5EF4-FFF2-40B4-BE49-F238E27FC236}">
                <a16:creationId xmlns:a16="http://schemas.microsoft.com/office/drawing/2014/main" id="{2D1EBFA1-E104-AE26-E84F-6B7698E0443F}"/>
              </a:ext>
            </a:extLst>
          </p:cNvPr>
          <p:cNvGrpSpPr/>
          <p:nvPr/>
        </p:nvGrpSpPr>
        <p:grpSpPr>
          <a:xfrm>
            <a:off x="1681646" y="7362978"/>
            <a:ext cx="10510356" cy="4679292"/>
            <a:chOff x="0" y="3673428"/>
            <a:chExt cx="6231282" cy="3673428"/>
          </a:xfrm>
        </p:grpSpPr>
        <p:sp>
          <p:nvSpPr>
            <p:cNvPr id="12" name="Rectángulo: una sola esquina redondeada 11">
              <a:extLst>
                <a:ext uri="{FF2B5EF4-FFF2-40B4-BE49-F238E27FC236}">
                  <a16:creationId xmlns:a16="http://schemas.microsoft.com/office/drawing/2014/main" id="{310E63EE-E097-B9DE-AA2B-E948FDB4A0CB}"/>
                </a:ext>
              </a:extLst>
            </p:cNvPr>
            <p:cNvSpPr/>
            <p:nvPr/>
          </p:nvSpPr>
          <p:spPr>
            <a:xfrm rot="10800000">
              <a:off x="0" y="3673428"/>
              <a:ext cx="6231282" cy="3673428"/>
            </a:xfrm>
            <a:prstGeom prst="round1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13" name="Rectángulo: una sola esquina redondeada 4">
              <a:extLst>
                <a:ext uri="{FF2B5EF4-FFF2-40B4-BE49-F238E27FC236}">
                  <a16:creationId xmlns:a16="http://schemas.microsoft.com/office/drawing/2014/main" id="{1835F5CF-D74F-30B2-1844-C411B0090E97}"/>
                </a:ext>
              </a:extLst>
            </p:cNvPr>
            <p:cNvSpPr txBox="1"/>
            <p:nvPr/>
          </p:nvSpPr>
          <p:spPr>
            <a:xfrm>
              <a:off x="1839581" y="4006457"/>
              <a:ext cx="1390658" cy="6982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s-CL" sz="4800" b="1" kern="1200" dirty="0"/>
                <a:t>Texto</a:t>
              </a:r>
            </a:p>
          </p:txBody>
        </p:sp>
      </p:grpSp>
      <p:grpSp>
        <p:nvGrpSpPr>
          <p:cNvPr id="14" name="Grupo 13">
            <a:extLst>
              <a:ext uri="{FF2B5EF4-FFF2-40B4-BE49-F238E27FC236}">
                <a16:creationId xmlns:a16="http://schemas.microsoft.com/office/drawing/2014/main" id="{A26C4639-BD36-7C1B-E493-F46999912289}"/>
              </a:ext>
            </a:extLst>
          </p:cNvPr>
          <p:cNvGrpSpPr/>
          <p:nvPr/>
        </p:nvGrpSpPr>
        <p:grpSpPr>
          <a:xfrm>
            <a:off x="1681645" y="2694332"/>
            <a:ext cx="10510351" cy="4767277"/>
            <a:chOff x="2392687" y="665258"/>
            <a:chExt cx="6231282" cy="3673428"/>
          </a:xfrm>
        </p:grpSpPr>
        <p:sp>
          <p:nvSpPr>
            <p:cNvPr id="15" name="Rectángulo: una sola esquina redondeada 14">
              <a:extLst>
                <a:ext uri="{FF2B5EF4-FFF2-40B4-BE49-F238E27FC236}">
                  <a16:creationId xmlns:a16="http://schemas.microsoft.com/office/drawing/2014/main" id="{530F138B-1564-5CE1-390D-75B6E7C0B2B1}"/>
                </a:ext>
              </a:extLst>
            </p:cNvPr>
            <p:cNvSpPr/>
            <p:nvPr/>
          </p:nvSpPr>
          <p:spPr>
            <a:xfrm rot="16200000">
              <a:off x="3671614" y="-613669"/>
              <a:ext cx="3673428" cy="6231282"/>
            </a:xfrm>
            <a:prstGeom prst="round1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s-CL"/>
            </a:p>
          </p:txBody>
        </p:sp>
        <p:sp>
          <p:nvSpPr>
            <p:cNvPr id="16" name="Rectángulo: una sola esquina redondeada 4">
              <a:extLst>
                <a:ext uri="{FF2B5EF4-FFF2-40B4-BE49-F238E27FC236}">
                  <a16:creationId xmlns:a16="http://schemas.microsoft.com/office/drawing/2014/main" id="{8FA5294E-5A78-6748-4F55-F2F9580B4F64}"/>
                </a:ext>
              </a:extLst>
            </p:cNvPr>
            <p:cNvSpPr txBox="1"/>
            <p:nvPr/>
          </p:nvSpPr>
          <p:spPr>
            <a:xfrm>
              <a:off x="4039103" y="838842"/>
              <a:ext cx="1776992" cy="7198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s-CL" sz="4800" b="1" kern="1200" dirty="0"/>
                <a:t>Enteros</a:t>
              </a:r>
            </a:p>
          </p:txBody>
        </p:sp>
      </p:grpSp>
      <p:sp>
        <p:nvSpPr>
          <p:cNvPr id="21" name="CuadroTexto 20">
            <a:extLst>
              <a:ext uri="{FF2B5EF4-FFF2-40B4-BE49-F238E27FC236}">
                <a16:creationId xmlns:a16="http://schemas.microsoft.com/office/drawing/2014/main" id="{BFC0B87D-3F61-59A9-8940-55FD24252274}"/>
              </a:ext>
            </a:extLst>
          </p:cNvPr>
          <p:cNvSpPr txBox="1"/>
          <p:nvPr/>
        </p:nvSpPr>
        <p:spPr>
          <a:xfrm>
            <a:off x="2603361" y="4079141"/>
            <a:ext cx="8666923"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Representa números enteros sin decimales, positivos o negativos. Por lo general, se utiliza para almacenar valores numéricos sin fracciones.</a:t>
            </a:r>
            <a:endParaRPr lang="es-CL" sz="3600" dirty="0">
              <a:solidFill>
                <a:schemeClr val="bg1"/>
              </a:solidFill>
            </a:endParaRPr>
          </a:p>
        </p:txBody>
      </p:sp>
      <p:sp>
        <p:nvSpPr>
          <p:cNvPr id="22" name="CuadroTexto 21">
            <a:extLst>
              <a:ext uri="{FF2B5EF4-FFF2-40B4-BE49-F238E27FC236}">
                <a16:creationId xmlns:a16="http://schemas.microsoft.com/office/drawing/2014/main" id="{52816590-1576-4347-B182-A4062059A3AE}"/>
              </a:ext>
            </a:extLst>
          </p:cNvPr>
          <p:cNvSpPr txBox="1"/>
          <p:nvPr/>
        </p:nvSpPr>
        <p:spPr>
          <a:xfrm>
            <a:off x="13187677" y="4047266"/>
            <a:ext cx="8916562"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Representa números reales que pueden contener decimales o números de punto flotante, es decir, tipos de datos utilizados para almacenar números con parte fraccionaria</a:t>
            </a:r>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s-CL" sz="3600" dirty="0">
              <a:solidFill>
                <a:schemeClr val="bg1"/>
              </a:solidFill>
            </a:endParaRPr>
          </a:p>
        </p:txBody>
      </p:sp>
      <p:sp>
        <p:nvSpPr>
          <p:cNvPr id="23" name="CuadroTexto 22">
            <a:extLst>
              <a:ext uri="{FF2B5EF4-FFF2-40B4-BE49-F238E27FC236}">
                <a16:creationId xmlns:a16="http://schemas.microsoft.com/office/drawing/2014/main" id="{B4D66B7E-6175-1137-1175-7A026914D47F}"/>
              </a:ext>
            </a:extLst>
          </p:cNvPr>
          <p:cNvSpPr txBox="1"/>
          <p:nvPr/>
        </p:nvSpPr>
        <p:spPr>
          <a:xfrm>
            <a:off x="2603361" y="8906558"/>
            <a:ext cx="8666923"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Representa textos o cadenas de caracteres, </a:t>
            </a:r>
            <a:r>
              <a:rPr lang="es-MX"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 utilizan para almacenar secuencias de caracteres, como palabras, frases o cualquier otro tipo de texto</a:t>
            </a:r>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s-CL" sz="3600" dirty="0">
              <a:solidFill>
                <a:schemeClr val="bg1"/>
              </a:solidFill>
            </a:endParaRPr>
          </a:p>
        </p:txBody>
      </p:sp>
      <p:sp>
        <p:nvSpPr>
          <p:cNvPr id="24" name="CuadroTexto 23">
            <a:extLst>
              <a:ext uri="{FF2B5EF4-FFF2-40B4-BE49-F238E27FC236}">
                <a16:creationId xmlns:a16="http://schemas.microsoft.com/office/drawing/2014/main" id="{8066AAE0-CC2F-1832-8369-45361EFED380}"/>
              </a:ext>
            </a:extLst>
          </p:cNvPr>
          <p:cNvSpPr txBox="1"/>
          <p:nvPr/>
        </p:nvSpPr>
        <p:spPr>
          <a:xfrm>
            <a:off x="13187677" y="8906557"/>
            <a:ext cx="8815436"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Representa </a:t>
            </a:r>
            <a:r>
              <a:rPr lang="es-MX"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valores de verdadero o falso, es decir, para evaluar condiciones lógicas</a:t>
            </a:r>
            <a:r>
              <a:rPr lang="es-CL"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Este tipo de dato también es conocido como booleanos.</a:t>
            </a:r>
            <a:endParaRPr lang="es-CL" sz="3600" dirty="0">
              <a:solidFill>
                <a:schemeClr val="bg1"/>
              </a:solidFill>
            </a:endParaRPr>
          </a:p>
        </p:txBody>
      </p:sp>
    </p:spTree>
    <p:custDataLst>
      <p:tags r:id="rId1"/>
    </p:custDataLst>
    <p:extLst>
      <p:ext uri="{BB962C8B-B14F-4D97-AF65-F5344CB8AC3E}">
        <p14:creationId xmlns:p14="http://schemas.microsoft.com/office/powerpoint/2010/main" val="14142208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75D7-B88F-38F7-EE3B-E8DFA38EFDFD}"/>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8C03DEDB-D61E-8B8B-7711-49A68AF92A86}"/>
              </a:ext>
            </a:extLst>
          </p:cNvPr>
          <p:cNvSpPr>
            <a:spLocks noGrp="1"/>
          </p:cNvSpPr>
          <p:nvPr>
            <p:ph type="body" sz="quarter" idx="13"/>
          </p:nvPr>
        </p:nvSpPr>
        <p:spPr>
          <a:xfrm>
            <a:off x="1052759" y="1673730"/>
            <a:ext cx="20822106" cy="1107994"/>
          </a:xfrm>
        </p:spPr>
        <p:txBody>
          <a:bodyPr/>
          <a:lstStyle/>
          <a:p>
            <a:pPr marL="0" indent="0">
              <a:buNone/>
            </a:pPr>
            <a:r>
              <a:rPr lang="es-MX" dirty="0"/>
              <a:t>El alcance de una problemática en el contexto de la informática es fundamental, ya que determina los límites y dimensiones de un proyecto o situación particular. Esta delimitación es esencial por varias razones</a:t>
            </a:r>
            <a:endParaRPr lang="es-CL" dirty="0"/>
          </a:p>
        </p:txBody>
      </p:sp>
      <p:sp>
        <p:nvSpPr>
          <p:cNvPr id="4" name="Título 3">
            <a:extLst>
              <a:ext uri="{FF2B5EF4-FFF2-40B4-BE49-F238E27FC236}">
                <a16:creationId xmlns:a16="http://schemas.microsoft.com/office/drawing/2014/main" id="{A0809F82-004F-72B5-6773-2209FD3AC47D}"/>
              </a:ext>
            </a:extLst>
          </p:cNvPr>
          <p:cNvSpPr>
            <a:spLocks noGrp="1"/>
          </p:cNvSpPr>
          <p:nvPr>
            <p:ph type="title"/>
          </p:nvPr>
        </p:nvSpPr>
        <p:spPr/>
        <p:txBody>
          <a:bodyPr>
            <a:normAutofit fontScale="90000"/>
          </a:bodyPr>
          <a:lstStyle/>
          <a:p>
            <a:r>
              <a:rPr lang="es-MX" dirty="0"/>
              <a:t>El Alcance de la Problemática</a:t>
            </a:r>
            <a:r>
              <a:rPr lang="es-CL" dirty="0"/>
              <a:t>:</a:t>
            </a:r>
          </a:p>
        </p:txBody>
      </p:sp>
      <p:graphicFrame>
        <p:nvGraphicFramePr>
          <p:cNvPr id="3" name="Diagrama 2">
            <a:extLst>
              <a:ext uri="{FF2B5EF4-FFF2-40B4-BE49-F238E27FC236}">
                <a16:creationId xmlns:a16="http://schemas.microsoft.com/office/drawing/2014/main" id="{5834516D-E7F5-4D1A-BEFD-AC353E090941}"/>
              </a:ext>
            </a:extLst>
          </p:cNvPr>
          <p:cNvGraphicFramePr/>
          <p:nvPr/>
        </p:nvGraphicFramePr>
        <p:xfrm>
          <a:off x="2167467" y="2831926"/>
          <a:ext cx="20353865" cy="8885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54481862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D166-D1B4-5B71-467C-E4E88C34092D}"/>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963BDE87-45C5-F64C-B275-B4AAD0774391}"/>
              </a:ext>
            </a:extLst>
          </p:cNvPr>
          <p:cNvSpPr>
            <a:spLocks noGrp="1"/>
          </p:cNvSpPr>
          <p:nvPr>
            <p:ph type="body" sz="quarter" idx="13"/>
          </p:nvPr>
        </p:nvSpPr>
        <p:spPr>
          <a:xfrm>
            <a:off x="1052759" y="1673730"/>
            <a:ext cx="20822106" cy="1107994"/>
          </a:xfrm>
        </p:spPr>
        <p:txBody>
          <a:bodyPr/>
          <a:lstStyle/>
          <a:p>
            <a:pPr marL="0" indent="0">
              <a:buNone/>
            </a:pPr>
            <a:r>
              <a:rPr lang="es-MX" dirty="0"/>
              <a:t>El alcance de una problemática en el contexto de la informática es fundamental, ya que determina los límites y dimensiones de un proyecto o situación particular. Esta delimitación es esencial por varias razones</a:t>
            </a:r>
            <a:endParaRPr lang="es-CL" dirty="0"/>
          </a:p>
        </p:txBody>
      </p:sp>
      <p:sp>
        <p:nvSpPr>
          <p:cNvPr id="4" name="Título 3">
            <a:extLst>
              <a:ext uri="{FF2B5EF4-FFF2-40B4-BE49-F238E27FC236}">
                <a16:creationId xmlns:a16="http://schemas.microsoft.com/office/drawing/2014/main" id="{DB8D1831-A7EE-C8F5-931C-712D3B8DD9A8}"/>
              </a:ext>
            </a:extLst>
          </p:cNvPr>
          <p:cNvSpPr>
            <a:spLocks noGrp="1"/>
          </p:cNvSpPr>
          <p:nvPr>
            <p:ph type="title"/>
          </p:nvPr>
        </p:nvSpPr>
        <p:spPr/>
        <p:txBody>
          <a:bodyPr>
            <a:normAutofit fontScale="90000"/>
          </a:bodyPr>
          <a:lstStyle/>
          <a:p>
            <a:r>
              <a:rPr lang="es-MX" dirty="0"/>
              <a:t>El Alcance de la Problemática</a:t>
            </a:r>
            <a:r>
              <a:rPr lang="es-CL" dirty="0"/>
              <a:t>:</a:t>
            </a:r>
          </a:p>
        </p:txBody>
      </p:sp>
      <p:graphicFrame>
        <p:nvGraphicFramePr>
          <p:cNvPr id="3" name="Diagrama 2">
            <a:extLst>
              <a:ext uri="{FF2B5EF4-FFF2-40B4-BE49-F238E27FC236}">
                <a16:creationId xmlns:a16="http://schemas.microsoft.com/office/drawing/2014/main" id="{AC29972E-E95E-EBE0-3BF2-C25B36F1E47B}"/>
              </a:ext>
            </a:extLst>
          </p:cNvPr>
          <p:cNvGraphicFramePr/>
          <p:nvPr/>
        </p:nvGraphicFramePr>
        <p:xfrm>
          <a:off x="2167467" y="2831926"/>
          <a:ext cx="20353865" cy="8885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58704716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3FF56-168B-5BBE-6CA5-DAA8B9A846FD}"/>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2438B806-E76F-9EE5-0F79-2095C9E7207F}"/>
              </a:ext>
            </a:extLst>
          </p:cNvPr>
          <p:cNvSpPr>
            <a:spLocks noGrp="1"/>
          </p:cNvSpPr>
          <p:nvPr>
            <p:ph type="body" sz="quarter" idx="13"/>
          </p:nvPr>
        </p:nvSpPr>
        <p:spPr>
          <a:xfrm>
            <a:off x="1052759" y="2959729"/>
            <a:ext cx="20822106" cy="2492988"/>
          </a:xfrm>
        </p:spPr>
        <p:txBody>
          <a:bodyPr/>
          <a:lstStyle/>
          <a:p>
            <a:pPr marL="0" indent="0" algn="just">
              <a:buNone/>
            </a:pPr>
            <a:r>
              <a:rPr lang="es-MX" dirty="0"/>
              <a:t>En el ámbito de la informática, las variables desempeñan un papel muy importante al definir el alcance de una problemática. Su correcta identificación y comprensión son esenciales para delimitar con precisión el problema y permitir diseñar soluciones efectivas. La comprensión cuidadosa de cómo las variables afectan y son afectadas por la problemática contribuye a la creación de soluciones robustas y eficientes. Algunas consideraciones clave en relación con las variables dentro del alcance de una problemática son las siguientes:</a:t>
            </a:r>
            <a:endParaRPr lang="es-CL" dirty="0"/>
          </a:p>
        </p:txBody>
      </p:sp>
      <p:sp>
        <p:nvSpPr>
          <p:cNvPr id="4" name="Título 3">
            <a:extLst>
              <a:ext uri="{FF2B5EF4-FFF2-40B4-BE49-F238E27FC236}">
                <a16:creationId xmlns:a16="http://schemas.microsoft.com/office/drawing/2014/main" id="{5C35DD3E-273A-8EC7-BB26-235731855947}"/>
              </a:ext>
            </a:extLst>
          </p:cNvPr>
          <p:cNvSpPr>
            <a:spLocks noGrp="1"/>
          </p:cNvSpPr>
          <p:nvPr>
            <p:ph type="title"/>
          </p:nvPr>
        </p:nvSpPr>
        <p:spPr>
          <a:xfrm>
            <a:off x="1052760" y="547934"/>
            <a:ext cx="20822106" cy="2012386"/>
          </a:xfrm>
        </p:spPr>
        <p:txBody>
          <a:bodyPr>
            <a:normAutofit/>
          </a:bodyPr>
          <a:lstStyle/>
          <a:p>
            <a:r>
              <a:rPr lang="es-MX" dirty="0"/>
              <a:t>Consideraciones de las Variables en el Alcance de una   	          Problemática</a:t>
            </a:r>
            <a:r>
              <a:rPr lang="es-CL" dirty="0"/>
              <a:t>:</a:t>
            </a:r>
          </a:p>
        </p:txBody>
      </p:sp>
      <p:graphicFrame>
        <p:nvGraphicFramePr>
          <p:cNvPr id="3" name="Diagrama 2">
            <a:extLst>
              <a:ext uri="{FF2B5EF4-FFF2-40B4-BE49-F238E27FC236}">
                <a16:creationId xmlns:a16="http://schemas.microsoft.com/office/drawing/2014/main" id="{3722A024-9A40-CF89-A42D-E35DE977AD64}"/>
              </a:ext>
            </a:extLst>
          </p:cNvPr>
          <p:cNvGraphicFramePr/>
          <p:nvPr/>
        </p:nvGraphicFramePr>
        <p:xfrm>
          <a:off x="2167467" y="5575127"/>
          <a:ext cx="20353865" cy="64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71106949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4F191-4091-FF33-7F6F-EA5C8B4679F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6A46ED33-B698-794C-C01B-B2B35018755D}"/>
              </a:ext>
            </a:extLst>
          </p:cNvPr>
          <p:cNvSpPr>
            <a:spLocks noGrp="1"/>
          </p:cNvSpPr>
          <p:nvPr>
            <p:ph type="title"/>
          </p:nvPr>
        </p:nvSpPr>
        <p:spPr>
          <a:xfrm>
            <a:off x="1052760" y="547934"/>
            <a:ext cx="20822106" cy="2012386"/>
          </a:xfrm>
        </p:spPr>
        <p:txBody>
          <a:bodyPr>
            <a:normAutofit/>
          </a:bodyPr>
          <a:lstStyle/>
          <a:p>
            <a:r>
              <a:rPr lang="es-MX" dirty="0"/>
              <a:t>Consideraciones de las Variables en el Alcance de una   	          Problemática</a:t>
            </a:r>
            <a:r>
              <a:rPr lang="es-CL" dirty="0"/>
              <a:t>:</a:t>
            </a:r>
          </a:p>
        </p:txBody>
      </p:sp>
      <p:graphicFrame>
        <p:nvGraphicFramePr>
          <p:cNvPr id="3" name="Diagrama 2">
            <a:extLst>
              <a:ext uri="{FF2B5EF4-FFF2-40B4-BE49-F238E27FC236}">
                <a16:creationId xmlns:a16="http://schemas.microsoft.com/office/drawing/2014/main" id="{034D89F7-D6AF-DC81-1323-2631214CEF6B}"/>
              </a:ext>
            </a:extLst>
          </p:cNvPr>
          <p:cNvGraphicFramePr/>
          <p:nvPr/>
        </p:nvGraphicFramePr>
        <p:xfrm>
          <a:off x="2167467" y="2959730"/>
          <a:ext cx="20353865" cy="8836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9316387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9837120" y="6104221"/>
            <a:ext cx="13074775" cy="3262430"/>
          </a:xfrm>
        </p:spPr>
        <p:txBody>
          <a:bodyPr/>
          <a:lstStyle/>
          <a:p>
            <a:r>
              <a:rPr lang="es-CL" b="1" dirty="0"/>
              <a:t>Aprendizaje Esperado</a:t>
            </a:r>
            <a:r>
              <a:rPr lang="es-CL" dirty="0"/>
              <a:t>: </a:t>
            </a:r>
          </a:p>
          <a:p>
            <a:endParaRPr lang="es-CL" dirty="0"/>
          </a:p>
          <a:p>
            <a:pPr algn="just"/>
            <a:r>
              <a:rPr lang="es-CL" dirty="0"/>
              <a:t>	</a:t>
            </a:r>
            <a:r>
              <a:rPr lang="es-MX" dirty="0"/>
              <a:t>1.1  Explica los pasos lógicos de la resolución de problemas, para la 	 	construcción de soluciones pertinentes, considerando su 	representación por medio de diagramas y el análisis crítico de 	las partes que lo componen.</a:t>
            </a:r>
            <a:endParaRPr lang="es-CL" dirty="0"/>
          </a:p>
        </p:txBody>
      </p:sp>
      <p:sp>
        <p:nvSpPr>
          <p:cNvPr id="4" name="Título 3"/>
          <p:cNvSpPr>
            <a:spLocks noGrp="1"/>
          </p:cNvSpPr>
          <p:nvPr>
            <p:ph type="title"/>
          </p:nvPr>
        </p:nvSpPr>
        <p:spPr/>
        <p:txBody>
          <a:bodyPr>
            <a:normAutofit fontScale="90000"/>
          </a:bodyPr>
          <a:lstStyle/>
          <a:p>
            <a:r>
              <a:rPr lang="es-CL" dirty="0"/>
              <a:t>UNIDAD DE APRENDIZAJE</a:t>
            </a:r>
          </a:p>
        </p:txBody>
      </p:sp>
      <p:sp>
        <p:nvSpPr>
          <p:cNvPr id="5" name="Marcador de texto 4"/>
          <p:cNvSpPr>
            <a:spLocks noGrp="1"/>
          </p:cNvSpPr>
          <p:nvPr>
            <p:ph type="body" sz="quarter" idx="16"/>
          </p:nvPr>
        </p:nvSpPr>
        <p:spPr/>
        <p:txBody>
          <a:bodyPr/>
          <a:lstStyle/>
          <a:p>
            <a:r>
              <a:rPr lang="es-CL" dirty="0"/>
              <a:t>UNIDAD N°1: </a:t>
            </a:r>
            <a:r>
              <a:rPr lang="es-MX" dirty="0"/>
              <a:t>PROBLEMAS Y REPRESENTACIÓN DE SOLUCIONES.</a:t>
            </a:r>
            <a:endParaRPr lang="es-CL" dirty="0"/>
          </a:p>
        </p:txBody>
      </p:sp>
      <p:pic>
        <p:nvPicPr>
          <p:cNvPr id="6" name="Picture 4" descr="Business strategy success target goals. Free Photo"/>
          <p:cNvPicPr>
            <a:picLocks noGrp="1" noChangeAspect="1" noChangeArrowheads="1"/>
          </p:cNvPicPr>
          <p:nvPr>
            <p:ph type="pic" sz="half" idx="13"/>
          </p:nvPr>
        </p:nvPicPr>
        <p:blipFill rotWithShape="1">
          <a:blip r:embed="rId3">
            <a:extLst>
              <a:ext uri="{28A0092B-C50C-407E-A947-70E740481C1C}">
                <a14:useLocalDpi xmlns:a14="http://schemas.microsoft.com/office/drawing/2010/main" val="0"/>
              </a:ext>
            </a:extLst>
          </a:blip>
          <a:srcRect l="27728" r="27728"/>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48950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F3FA1-5FD4-EAE8-C391-9F10BCDE5D71}"/>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7528F8E-0406-5F97-FA6F-A6BA0B60D951}"/>
              </a:ext>
            </a:extLst>
          </p:cNvPr>
          <p:cNvSpPr>
            <a:spLocks noGrp="1"/>
          </p:cNvSpPr>
          <p:nvPr>
            <p:ph type="title"/>
          </p:nvPr>
        </p:nvSpPr>
        <p:spPr>
          <a:xfrm>
            <a:off x="1052760" y="547934"/>
            <a:ext cx="20822106" cy="2012386"/>
          </a:xfrm>
        </p:spPr>
        <p:txBody>
          <a:bodyPr>
            <a:normAutofit/>
          </a:bodyPr>
          <a:lstStyle/>
          <a:p>
            <a:r>
              <a:rPr lang="es-MX" dirty="0"/>
              <a:t>Consideraciones de las Variables en el Alcance de una   	          Problemática</a:t>
            </a:r>
            <a:r>
              <a:rPr lang="es-CL" dirty="0"/>
              <a:t>:</a:t>
            </a:r>
          </a:p>
        </p:txBody>
      </p:sp>
      <p:graphicFrame>
        <p:nvGraphicFramePr>
          <p:cNvPr id="3" name="Diagrama 2">
            <a:extLst>
              <a:ext uri="{FF2B5EF4-FFF2-40B4-BE49-F238E27FC236}">
                <a16:creationId xmlns:a16="http://schemas.microsoft.com/office/drawing/2014/main" id="{C1E73002-E165-4630-991A-E428295AA72E}"/>
              </a:ext>
            </a:extLst>
          </p:cNvPr>
          <p:cNvGraphicFramePr/>
          <p:nvPr/>
        </p:nvGraphicFramePr>
        <p:xfrm>
          <a:off x="2167467" y="2959730"/>
          <a:ext cx="20353865" cy="88360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710642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94AB-7EE3-7005-2666-09BE3F80816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E1B1C7B4-C53B-D563-6689-A997DFEC1797}"/>
              </a:ext>
            </a:extLst>
          </p:cNvPr>
          <p:cNvSpPr>
            <a:spLocks noGrp="1"/>
          </p:cNvSpPr>
          <p:nvPr>
            <p:ph type="body" sz="quarter" idx="13"/>
          </p:nvPr>
        </p:nvSpPr>
        <p:spPr>
          <a:xfrm>
            <a:off x="1052758" y="2319649"/>
            <a:ext cx="22630200" cy="2492988"/>
          </a:xfrm>
        </p:spPr>
        <p:txBody>
          <a:bodyPr/>
          <a:lstStyle/>
          <a:p>
            <a:pPr marL="0" indent="0" algn="just">
              <a:buNone/>
            </a:pPr>
            <a:r>
              <a:rPr lang="es-MX" dirty="0"/>
              <a:t>El contexto desempeña un papel crítico al definir el alcance de una problemática en el ámbito informático. Si logramos comprender el entorno y las circunstancias que rodean el problema podremos diseñar soluciones efectivas y relevantes. Un análisis profundo del entorno operativo, los usuarios, los requisitos del negocio y otros factores externos contribuye a soluciones informáticas más efectivas y alineadas con las necesidades del mundo real. Si vamos a analizar el contexto, estas son algunas consideraciones clave en relación con el contexto dentro del alcance de una problemática:</a:t>
            </a:r>
            <a:endParaRPr lang="es-CL" dirty="0"/>
          </a:p>
        </p:txBody>
      </p:sp>
      <p:sp>
        <p:nvSpPr>
          <p:cNvPr id="4" name="Título 3">
            <a:extLst>
              <a:ext uri="{FF2B5EF4-FFF2-40B4-BE49-F238E27FC236}">
                <a16:creationId xmlns:a16="http://schemas.microsoft.com/office/drawing/2014/main" id="{040CEFA8-1B1D-D473-ACA2-269E01847F0E}"/>
              </a:ext>
            </a:extLst>
          </p:cNvPr>
          <p:cNvSpPr>
            <a:spLocks noGrp="1"/>
          </p:cNvSpPr>
          <p:nvPr>
            <p:ph type="title"/>
          </p:nvPr>
        </p:nvSpPr>
        <p:spPr>
          <a:xfrm>
            <a:off x="1052760" y="547934"/>
            <a:ext cx="22630200" cy="2012386"/>
          </a:xfrm>
        </p:spPr>
        <p:txBody>
          <a:bodyPr>
            <a:normAutofit/>
          </a:bodyPr>
          <a:lstStyle/>
          <a:p>
            <a:r>
              <a:rPr lang="es-MX" dirty="0"/>
              <a:t>Consideraciones del Contexto en el Alcance de una Problemática</a:t>
            </a:r>
            <a:r>
              <a:rPr lang="es-CL" dirty="0"/>
              <a:t>:</a:t>
            </a:r>
          </a:p>
        </p:txBody>
      </p:sp>
      <p:graphicFrame>
        <p:nvGraphicFramePr>
          <p:cNvPr id="3" name="Diagrama 2">
            <a:extLst>
              <a:ext uri="{FF2B5EF4-FFF2-40B4-BE49-F238E27FC236}">
                <a16:creationId xmlns:a16="http://schemas.microsoft.com/office/drawing/2014/main" id="{33112930-735C-4FA0-B606-897D2F7CE082}"/>
              </a:ext>
            </a:extLst>
          </p:cNvPr>
          <p:cNvGraphicFramePr/>
          <p:nvPr/>
        </p:nvGraphicFramePr>
        <p:xfrm>
          <a:off x="1052761" y="4935046"/>
          <a:ext cx="22630198" cy="7378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70878763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20685" y="4873450"/>
            <a:ext cx="7437089" cy="1075594"/>
          </a:xfrm>
        </p:spPr>
        <p:txBody>
          <a:bodyPr>
            <a:normAutofit fontScale="90000"/>
          </a:bodyPr>
          <a:lstStyle/>
          <a:p>
            <a:r>
              <a:rPr lang="es-CL" dirty="0"/>
              <a:t>A practicar…</a:t>
            </a:r>
          </a:p>
        </p:txBody>
      </p:sp>
      <p:pic>
        <p:nvPicPr>
          <p:cNvPr id="6" name="Picture 4"/>
          <p:cNvPicPr>
            <a:picLocks noGrp="1" noChangeAspect="1" noChangeArrowheads="1"/>
          </p:cNvPicPr>
          <p:nvPr>
            <p:ph type="pic" sz="half"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7710" r="27710"/>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669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CL" sz="3200" dirty="0"/>
              <a:t>De acuerdo a los enunciados de cada ejercicio, identifique cuales son Entrada – Proceso – Salida:</a:t>
            </a:r>
          </a:p>
        </p:txBody>
      </p:sp>
      <p:sp>
        <p:nvSpPr>
          <p:cNvPr id="4" name="Título 3"/>
          <p:cNvSpPr>
            <a:spLocks noGrp="1"/>
          </p:cNvSpPr>
          <p:nvPr>
            <p:ph type="title"/>
          </p:nvPr>
        </p:nvSpPr>
        <p:spPr/>
        <p:txBody>
          <a:bodyPr>
            <a:normAutofit fontScale="90000"/>
          </a:bodyPr>
          <a:lstStyle/>
          <a:p>
            <a:r>
              <a:rPr lang="es-CL" dirty="0"/>
              <a:t>Ejercicios 	 Entrada – Proceso – Salida:</a:t>
            </a:r>
          </a:p>
        </p:txBody>
      </p:sp>
      <p:sp>
        <p:nvSpPr>
          <p:cNvPr id="3" name="Marcador de texto 1">
            <a:extLst>
              <a:ext uri="{FF2B5EF4-FFF2-40B4-BE49-F238E27FC236}">
                <a16:creationId xmlns:a16="http://schemas.microsoft.com/office/drawing/2014/main" id="{C2F52706-F029-F66D-845B-727A5038E176}"/>
              </a:ext>
            </a:extLst>
          </p:cNvPr>
          <p:cNvSpPr txBox="1">
            <a:spLocks/>
          </p:cNvSpPr>
          <p:nvPr/>
        </p:nvSpPr>
        <p:spPr>
          <a:xfrm>
            <a:off x="1052759" y="2979069"/>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0" indent="0" hangingPunct="1">
              <a:buFontTx/>
              <a:buNone/>
            </a:pPr>
            <a:r>
              <a:rPr lang="es-CL" sz="3200" dirty="0"/>
              <a:t>Ejemplo:</a:t>
            </a:r>
          </a:p>
        </p:txBody>
      </p:sp>
      <p:sp>
        <p:nvSpPr>
          <p:cNvPr id="6" name="Marcador de texto 1">
            <a:extLst>
              <a:ext uri="{FF2B5EF4-FFF2-40B4-BE49-F238E27FC236}">
                <a16:creationId xmlns:a16="http://schemas.microsoft.com/office/drawing/2014/main" id="{5581A6FF-D43B-44A3-70F7-DE7F0EF2D83F}"/>
              </a:ext>
            </a:extLst>
          </p:cNvPr>
          <p:cNvSpPr txBox="1">
            <a:spLocks/>
          </p:cNvSpPr>
          <p:nvPr/>
        </p:nvSpPr>
        <p:spPr>
          <a:xfrm>
            <a:off x="1052759" y="3961243"/>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a:pPr>
            <a:r>
              <a:rPr lang="es-CL" sz="3200" dirty="0"/>
              <a:t>Calculadora de promedio:</a:t>
            </a:r>
          </a:p>
        </p:txBody>
      </p:sp>
      <p:sp>
        <p:nvSpPr>
          <p:cNvPr id="7" name="Rectángulo: esquinas redondeadas 6">
            <a:extLst>
              <a:ext uri="{FF2B5EF4-FFF2-40B4-BE49-F238E27FC236}">
                <a16:creationId xmlns:a16="http://schemas.microsoft.com/office/drawing/2014/main" id="{FBAE3C7A-02A2-72D0-46D8-410F59257B97}"/>
              </a:ext>
            </a:extLst>
          </p:cNvPr>
          <p:cNvSpPr/>
          <p:nvPr/>
        </p:nvSpPr>
        <p:spPr>
          <a:xfrm>
            <a:off x="2122502"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CL" sz="3200" dirty="0">
                <a:solidFill>
                  <a:srgbClr val="535353"/>
                </a:solidFill>
                <a:latin typeface="Open Sans Light"/>
                <a:ea typeface="Open Sans Light"/>
                <a:cs typeface="Open Sans Light"/>
              </a:rPr>
              <a:t>Solicita al usuario ingresar las notas en formato de número real</a:t>
            </a:r>
            <a:endParaRPr lang="es-CL" sz="4000" b="1" spc="0" dirty="0">
              <a:solidFill>
                <a:srgbClr val="FFFFFF"/>
              </a:solidFill>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3" name="Rectángulo: esquinas redondeadas 12">
            <a:extLst>
              <a:ext uri="{FF2B5EF4-FFF2-40B4-BE49-F238E27FC236}">
                <a16:creationId xmlns:a16="http://schemas.microsoft.com/office/drawing/2014/main" id="{90D7F054-F007-BD09-9503-641BF66594DD}"/>
              </a:ext>
            </a:extLst>
          </p:cNvPr>
          <p:cNvSpPr/>
          <p:nvPr/>
        </p:nvSpPr>
        <p:spPr>
          <a:xfrm>
            <a:off x="9001539"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CL" sz="3200" dirty="0">
                <a:solidFill>
                  <a:srgbClr val="535353"/>
                </a:solidFill>
                <a:latin typeface="Open Sans Light"/>
                <a:ea typeface="Open Sans Light"/>
                <a:cs typeface="Open Sans Light"/>
              </a:rPr>
              <a:t>Suma las notas y las divide por el número de notas ingresadas</a:t>
            </a:r>
            <a:endParaRPr lang="es-CL" sz="4000" b="1" spc="0" dirty="0">
              <a:solidFill>
                <a:srgbClr val="FFFFFF"/>
              </a:solidFill>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4" name="Rectángulo: esquinas redondeadas 13">
            <a:extLst>
              <a:ext uri="{FF2B5EF4-FFF2-40B4-BE49-F238E27FC236}">
                <a16:creationId xmlns:a16="http://schemas.microsoft.com/office/drawing/2014/main" id="{7E5CA9FD-40BE-8AD7-AC8E-85E4004E148B}"/>
              </a:ext>
            </a:extLst>
          </p:cNvPr>
          <p:cNvSpPr/>
          <p:nvPr/>
        </p:nvSpPr>
        <p:spPr>
          <a:xfrm>
            <a:off x="15880576"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CL" sz="3200" dirty="0">
                <a:solidFill>
                  <a:srgbClr val="535353"/>
                </a:solidFill>
                <a:latin typeface="Open Sans Light"/>
                <a:ea typeface="Open Sans Light"/>
                <a:cs typeface="Open Sans Light"/>
              </a:rPr>
              <a:t>Muestra en la pantalla el promedio calculado</a:t>
            </a:r>
            <a:endParaRPr lang="es-CL" sz="4000" b="1" spc="0" dirty="0">
              <a:solidFill>
                <a:srgbClr val="FFFFFF"/>
              </a:solidFill>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5" name="Marcador de texto 1">
            <a:extLst>
              <a:ext uri="{FF2B5EF4-FFF2-40B4-BE49-F238E27FC236}">
                <a16:creationId xmlns:a16="http://schemas.microsoft.com/office/drawing/2014/main" id="{12F077BF-1607-D326-398E-CE05DDA5311D}"/>
              </a:ext>
            </a:extLst>
          </p:cNvPr>
          <p:cNvSpPr txBox="1">
            <a:spLocks/>
          </p:cNvSpPr>
          <p:nvPr/>
        </p:nvSpPr>
        <p:spPr>
          <a:xfrm>
            <a:off x="1052759" y="8009782"/>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startAt="2"/>
            </a:pPr>
            <a:r>
              <a:rPr lang="es-CL" sz="3200" dirty="0"/>
              <a:t>Conversor de temperatura de Celsius a Fahrenheit:</a:t>
            </a:r>
          </a:p>
        </p:txBody>
      </p:sp>
      <p:sp>
        <p:nvSpPr>
          <p:cNvPr id="16" name="Rectángulo: esquinas redondeadas 15">
            <a:extLst>
              <a:ext uri="{FF2B5EF4-FFF2-40B4-BE49-F238E27FC236}">
                <a16:creationId xmlns:a16="http://schemas.microsoft.com/office/drawing/2014/main" id="{66A4DF7A-21F5-B3E3-9F29-9C598BB0BC08}"/>
              </a:ext>
            </a:extLst>
          </p:cNvPr>
          <p:cNvSpPr/>
          <p:nvPr/>
        </p:nvSpPr>
        <p:spPr>
          <a:xfrm>
            <a:off x="2122502" y="9003359"/>
            <a:ext cx="6380921" cy="245741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r>
              <a:rPr kumimoji="0" lang="es-CL" sz="4000" b="1" i="0" u="none" strike="noStrike" cap="none" spc="0" normalizeH="0" baseline="0" dirty="0" smtClean="0">
                <a:ln>
                  <a:noFill/>
                </a:ln>
                <a:solidFill>
                  <a:sysClr val="windowText" lastClr="000000"/>
                </a:solidFill>
                <a:effectLst/>
                <a:uFillTx/>
                <a:latin typeface="+mn-lt"/>
                <a:ea typeface="+mn-ea"/>
                <a:cs typeface="+mn-cs"/>
                <a:sym typeface="Open Sans"/>
              </a:rPr>
              <a:t>:</a:t>
            </a:r>
            <a:endParaRPr lang="es-ES"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Solicitar al usuario ingresar la temperatura en </a:t>
            </a:r>
            <a:r>
              <a:rPr lang="es-ES" sz="3200" dirty="0" err="1" smtClean="0">
                <a:solidFill>
                  <a:srgbClr val="535353"/>
                </a:solidFill>
                <a:latin typeface="Open Sans Light"/>
                <a:ea typeface="Open Sans Light"/>
                <a:cs typeface="Open Sans Light"/>
              </a:rPr>
              <a:t>celsius</a:t>
            </a:r>
            <a:endParaRPr lang="es-ES"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7" name="Rectángulo: esquinas redondeadas 16">
            <a:extLst>
              <a:ext uri="{FF2B5EF4-FFF2-40B4-BE49-F238E27FC236}">
                <a16:creationId xmlns:a16="http://schemas.microsoft.com/office/drawing/2014/main" id="{35D3FF27-2B21-0725-C006-7D032C6572B9}"/>
              </a:ext>
            </a:extLst>
          </p:cNvPr>
          <p:cNvSpPr/>
          <p:nvPr/>
        </p:nvSpPr>
        <p:spPr>
          <a:xfrm>
            <a:off x="9001539"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Convertir en Fahrenheit</a:t>
            </a: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8" name="Rectángulo: esquinas redondeadas 17">
            <a:extLst>
              <a:ext uri="{FF2B5EF4-FFF2-40B4-BE49-F238E27FC236}">
                <a16:creationId xmlns:a16="http://schemas.microsoft.com/office/drawing/2014/main" id="{3F05BFBD-AAC5-4161-25DC-A5A64649B13F}"/>
              </a:ext>
            </a:extLst>
          </p:cNvPr>
          <p:cNvSpPr/>
          <p:nvPr/>
        </p:nvSpPr>
        <p:spPr>
          <a:xfrm>
            <a:off x="15880576" y="9169379"/>
            <a:ext cx="6380921" cy="208284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La temperatura en Fahrenheit</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Tree>
    <p:custDataLst>
      <p:tags r:id="rId1"/>
    </p:custDataLst>
    <p:extLst>
      <p:ext uri="{BB962C8B-B14F-4D97-AF65-F5344CB8AC3E}">
        <p14:creationId xmlns:p14="http://schemas.microsoft.com/office/powerpoint/2010/main" val="140110772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CL" sz="3200" dirty="0"/>
              <a:t>De acuerdo a los enunciados de cada ejercicio, identifique cuales son Entrada – Proceso – Salida:</a:t>
            </a:r>
          </a:p>
        </p:txBody>
      </p:sp>
      <p:sp>
        <p:nvSpPr>
          <p:cNvPr id="4" name="Título 3"/>
          <p:cNvSpPr>
            <a:spLocks noGrp="1"/>
          </p:cNvSpPr>
          <p:nvPr>
            <p:ph type="title"/>
          </p:nvPr>
        </p:nvSpPr>
        <p:spPr/>
        <p:txBody>
          <a:bodyPr>
            <a:normAutofit fontScale="90000"/>
          </a:bodyPr>
          <a:lstStyle/>
          <a:p>
            <a:r>
              <a:rPr lang="es-CL" dirty="0"/>
              <a:t>Ejercicios 	 Entrada – Proceso – Salida:</a:t>
            </a:r>
          </a:p>
        </p:txBody>
      </p:sp>
      <p:sp>
        <p:nvSpPr>
          <p:cNvPr id="6" name="Marcador de texto 1">
            <a:extLst>
              <a:ext uri="{FF2B5EF4-FFF2-40B4-BE49-F238E27FC236}">
                <a16:creationId xmlns:a16="http://schemas.microsoft.com/office/drawing/2014/main" id="{5581A6FF-D43B-44A3-70F7-DE7F0EF2D83F}"/>
              </a:ext>
            </a:extLst>
          </p:cNvPr>
          <p:cNvSpPr txBox="1">
            <a:spLocks/>
          </p:cNvSpPr>
          <p:nvPr/>
        </p:nvSpPr>
        <p:spPr>
          <a:xfrm>
            <a:off x="1052759" y="3961243"/>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startAt="3"/>
            </a:pPr>
            <a:r>
              <a:rPr lang="es-CL" sz="3200" dirty="0"/>
              <a:t>Identifica si una persona es mayor de edad:</a:t>
            </a:r>
          </a:p>
        </p:txBody>
      </p:sp>
      <p:sp>
        <p:nvSpPr>
          <p:cNvPr id="7" name="Rectángulo: esquinas redondeadas 6">
            <a:extLst>
              <a:ext uri="{FF2B5EF4-FFF2-40B4-BE49-F238E27FC236}">
                <a16:creationId xmlns:a16="http://schemas.microsoft.com/office/drawing/2014/main" id="{FBAE3C7A-02A2-72D0-46D8-410F59257B97}"/>
              </a:ext>
            </a:extLst>
          </p:cNvPr>
          <p:cNvSpPr/>
          <p:nvPr/>
        </p:nvSpPr>
        <p:spPr>
          <a:xfrm>
            <a:off x="2122502"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Preguntar la edad</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3" name="Rectángulo: esquinas redondeadas 12">
            <a:extLst>
              <a:ext uri="{FF2B5EF4-FFF2-40B4-BE49-F238E27FC236}">
                <a16:creationId xmlns:a16="http://schemas.microsoft.com/office/drawing/2014/main" id="{90D7F054-F007-BD09-9503-641BF66594DD}"/>
              </a:ext>
            </a:extLst>
          </p:cNvPr>
          <p:cNvSpPr/>
          <p:nvPr/>
        </p:nvSpPr>
        <p:spPr>
          <a:xfrm>
            <a:off x="9001539"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Se verifica si es mayor de 18 años de edad</a:t>
            </a:r>
            <a:r>
              <a:rPr lang="es-ES" sz="3200" dirty="0" smtClean="0">
                <a:solidFill>
                  <a:srgbClr val="535353"/>
                </a:solidFill>
                <a:latin typeface="Open Sans Light"/>
                <a:ea typeface="Open Sans Light"/>
                <a:cs typeface="Open Sans Light"/>
              </a:rPr>
              <a:t>	</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4" name="Rectángulo: esquinas redondeadas 13">
            <a:extLst>
              <a:ext uri="{FF2B5EF4-FFF2-40B4-BE49-F238E27FC236}">
                <a16:creationId xmlns:a16="http://schemas.microsoft.com/office/drawing/2014/main" id="{7E5CA9FD-40BE-8AD7-AC8E-85E4004E148B}"/>
              </a:ext>
            </a:extLst>
          </p:cNvPr>
          <p:cNvSpPr/>
          <p:nvPr/>
        </p:nvSpPr>
        <p:spPr>
          <a:xfrm>
            <a:off x="15880576"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Validar la edad</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5" name="Marcador de texto 1">
            <a:extLst>
              <a:ext uri="{FF2B5EF4-FFF2-40B4-BE49-F238E27FC236}">
                <a16:creationId xmlns:a16="http://schemas.microsoft.com/office/drawing/2014/main" id="{12F077BF-1607-D326-398E-CE05DDA5311D}"/>
              </a:ext>
            </a:extLst>
          </p:cNvPr>
          <p:cNvSpPr txBox="1">
            <a:spLocks/>
          </p:cNvSpPr>
          <p:nvPr/>
        </p:nvSpPr>
        <p:spPr>
          <a:xfrm>
            <a:off x="1052759" y="8009782"/>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startAt="4"/>
            </a:pPr>
            <a:r>
              <a:rPr lang="es-CL" sz="3200" dirty="0"/>
              <a:t>Calcular el área de un círculo:</a:t>
            </a:r>
          </a:p>
        </p:txBody>
      </p:sp>
      <p:sp>
        <p:nvSpPr>
          <p:cNvPr id="16" name="Rectángulo: esquinas redondeadas 15">
            <a:extLst>
              <a:ext uri="{FF2B5EF4-FFF2-40B4-BE49-F238E27FC236}">
                <a16:creationId xmlns:a16="http://schemas.microsoft.com/office/drawing/2014/main" id="{66A4DF7A-21F5-B3E3-9F29-9C598BB0BC08}"/>
              </a:ext>
            </a:extLst>
          </p:cNvPr>
          <p:cNvSpPr/>
          <p:nvPr/>
        </p:nvSpPr>
        <p:spPr>
          <a:xfrm>
            <a:off x="2122502" y="9169379"/>
            <a:ext cx="6380921" cy="208284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Ingresar el radio del circulo </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7" name="Rectángulo: esquinas redondeadas 16">
            <a:extLst>
              <a:ext uri="{FF2B5EF4-FFF2-40B4-BE49-F238E27FC236}">
                <a16:creationId xmlns:a16="http://schemas.microsoft.com/office/drawing/2014/main" id="{35D3FF27-2B21-0725-C006-7D032C6572B9}"/>
              </a:ext>
            </a:extLst>
          </p:cNvPr>
          <p:cNvSpPr/>
          <p:nvPr/>
        </p:nvSpPr>
        <p:spPr>
          <a:xfrm>
            <a:off x="9001539"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Calcula el área = pi * radio^2</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8" name="Rectángulo: esquinas redondeadas 17">
            <a:extLst>
              <a:ext uri="{FF2B5EF4-FFF2-40B4-BE49-F238E27FC236}">
                <a16:creationId xmlns:a16="http://schemas.microsoft.com/office/drawing/2014/main" id="{3F05BFBD-AAC5-4161-25DC-A5A64649B13F}"/>
              </a:ext>
            </a:extLst>
          </p:cNvPr>
          <p:cNvSpPr/>
          <p:nvPr/>
        </p:nvSpPr>
        <p:spPr>
          <a:xfrm>
            <a:off x="15880576"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El resultado indica el aérea del circulo</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Tree>
    <p:custDataLst>
      <p:tags r:id="rId1"/>
    </p:custDataLst>
    <p:extLst>
      <p:ext uri="{BB962C8B-B14F-4D97-AF65-F5344CB8AC3E}">
        <p14:creationId xmlns:p14="http://schemas.microsoft.com/office/powerpoint/2010/main" val="414464281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CL" sz="3200" dirty="0"/>
              <a:t>De acuerdo a los enunciados de cada ejercicio, identifique cuales son Entrada – Proceso – Salida:</a:t>
            </a:r>
          </a:p>
        </p:txBody>
      </p:sp>
      <p:sp>
        <p:nvSpPr>
          <p:cNvPr id="4" name="Título 3"/>
          <p:cNvSpPr>
            <a:spLocks noGrp="1"/>
          </p:cNvSpPr>
          <p:nvPr>
            <p:ph type="title"/>
          </p:nvPr>
        </p:nvSpPr>
        <p:spPr/>
        <p:txBody>
          <a:bodyPr>
            <a:normAutofit fontScale="90000"/>
          </a:bodyPr>
          <a:lstStyle/>
          <a:p>
            <a:r>
              <a:rPr lang="es-CL" dirty="0"/>
              <a:t>Ejercicios 	 Entrada – Proceso – Salida:</a:t>
            </a:r>
          </a:p>
        </p:txBody>
      </p:sp>
      <p:sp>
        <p:nvSpPr>
          <p:cNvPr id="6" name="Marcador de texto 1">
            <a:extLst>
              <a:ext uri="{FF2B5EF4-FFF2-40B4-BE49-F238E27FC236}">
                <a16:creationId xmlns:a16="http://schemas.microsoft.com/office/drawing/2014/main" id="{5581A6FF-D43B-44A3-70F7-DE7F0EF2D83F}"/>
              </a:ext>
            </a:extLst>
          </p:cNvPr>
          <p:cNvSpPr txBox="1">
            <a:spLocks/>
          </p:cNvSpPr>
          <p:nvPr/>
        </p:nvSpPr>
        <p:spPr>
          <a:xfrm>
            <a:off x="1052759" y="3961243"/>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startAt="5"/>
            </a:pPr>
            <a:r>
              <a:rPr lang="es-CL" sz="3200" dirty="0"/>
              <a:t>Validar la contraseña al iniciar sesión en un programa:</a:t>
            </a:r>
          </a:p>
        </p:txBody>
      </p:sp>
      <p:sp>
        <p:nvSpPr>
          <p:cNvPr id="7" name="Rectángulo: esquinas redondeadas 6">
            <a:extLst>
              <a:ext uri="{FF2B5EF4-FFF2-40B4-BE49-F238E27FC236}">
                <a16:creationId xmlns:a16="http://schemas.microsoft.com/office/drawing/2014/main" id="{FBAE3C7A-02A2-72D0-46D8-410F59257B97}"/>
              </a:ext>
            </a:extLst>
          </p:cNvPr>
          <p:cNvSpPr/>
          <p:nvPr/>
        </p:nvSpPr>
        <p:spPr>
          <a:xfrm>
            <a:off x="2122502"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Ingresar la contraseña	</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3" name="Rectángulo: esquinas redondeadas 12">
            <a:extLst>
              <a:ext uri="{FF2B5EF4-FFF2-40B4-BE49-F238E27FC236}">
                <a16:creationId xmlns:a16="http://schemas.microsoft.com/office/drawing/2014/main" id="{90D7F054-F007-BD09-9503-641BF66594DD}"/>
              </a:ext>
            </a:extLst>
          </p:cNvPr>
          <p:cNvSpPr/>
          <p:nvPr/>
        </p:nvSpPr>
        <p:spPr>
          <a:xfrm>
            <a:off x="9001539" y="4848425"/>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Verificar si la contraseña es correcta o incorrecta</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4" name="Rectángulo: esquinas redondeadas 13">
            <a:extLst>
              <a:ext uri="{FF2B5EF4-FFF2-40B4-BE49-F238E27FC236}">
                <a16:creationId xmlns:a16="http://schemas.microsoft.com/office/drawing/2014/main" id="{7E5CA9FD-40BE-8AD7-AC8E-85E4004E148B}"/>
              </a:ext>
            </a:extLst>
          </p:cNvPr>
          <p:cNvSpPr/>
          <p:nvPr/>
        </p:nvSpPr>
        <p:spPr>
          <a:xfrm>
            <a:off x="15880576" y="4576010"/>
            <a:ext cx="6380921" cy="317250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Dependiendo de la validación le llega un mensaje si es correcta o incorrecta</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5" name="Marcador de texto 1">
            <a:extLst>
              <a:ext uri="{FF2B5EF4-FFF2-40B4-BE49-F238E27FC236}">
                <a16:creationId xmlns:a16="http://schemas.microsoft.com/office/drawing/2014/main" id="{12F077BF-1607-D326-398E-CE05DDA5311D}"/>
              </a:ext>
            </a:extLst>
          </p:cNvPr>
          <p:cNvSpPr txBox="1">
            <a:spLocks/>
          </p:cNvSpPr>
          <p:nvPr/>
        </p:nvSpPr>
        <p:spPr>
          <a:xfrm>
            <a:off x="1052759" y="8009782"/>
            <a:ext cx="20822106" cy="677106"/>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buFont typeface="+mj-lt"/>
              <a:buAutoNum type="arabicPeriod" startAt="6"/>
            </a:pPr>
            <a:r>
              <a:rPr lang="es-CL" sz="3200" dirty="0"/>
              <a:t>Traducir un texto de Español a Ingles:</a:t>
            </a:r>
          </a:p>
        </p:txBody>
      </p:sp>
      <p:sp>
        <p:nvSpPr>
          <p:cNvPr id="16" name="Rectángulo: esquinas redondeadas 15">
            <a:extLst>
              <a:ext uri="{FF2B5EF4-FFF2-40B4-BE49-F238E27FC236}">
                <a16:creationId xmlns:a16="http://schemas.microsoft.com/office/drawing/2014/main" id="{66A4DF7A-21F5-B3E3-9F29-9C598BB0BC08}"/>
              </a:ext>
            </a:extLst>
          </p:cNvPr>
          <p:cNvSpPr/>
          <p:nvPr/>
        </p:nvSpPr>
        <p:spPr>
          <a:xfrm>
            <a:off x="2122502"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Entrada: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Introducir el texto en español</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7" name="Rectángulo: esquinas redondeadas 16">
            <a:extLst>
              <a:ext uri="{FF2B5EF4-FFF2-40B4-BE49-F238E27FC236}">
                <a16:creationId xmlns:a16="http://schemas.microsoft.com/office/drawing/2014/main" id="{35D3FF27-2B21-0725-C006-7D032C6572B9}"/>
              </a:ext>
            </a:extLst>
          </p:cNvPr>
          <p:cNvSpPr/>
          <p:nvPr/>
        </p:nvSpPr>
        <p:spPr>
          <a:xfrm>
            <a:off x="9001539"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Proceso:</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Procesar el Texto	</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
        <p:nvSpPr>
          <p:cNvPr id="18" name="Rectángulo: esquinas redondeadas 17">
            <a:extLst>
              <a:ext uri="{FF2B5EF4-FFF2-40B4-BE49-F238E27FC236}">
                <a16:creationId xmlns:a16="http://schemas.microsoft.com/office/drawing/2014/main" id="{3F05BFBD-AAC5-4161-25DC-A5A64649B13F}"/>
              </a:ext>
            </a:extLst>
          </p:cNvPr>
          <p:cNvSpPr/>
          <p:nvPr/>
        </p:nvSpPr>
        <p:spPr>
          <a:xfrm>
            <a:off x="15880576" y="8896964"/>
            <a:ext cx="6380921" cy="262767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3500" tIns="63500" rIns="63500" bIns="63500" numCol="1" spcCol="38100" rtlCol="0" anchor="ctr">
            <a:spAutoFit/>
          </a:bodyPr>
          <a:lstStyle/>
          <a:p>
            <a:pPr marL="0" marR="0" indent="0" defTabSz="457200" rtl="0" fontAlgn="auto" latinLnBrk="0" hangingPunct="0">
              <a:lnSpc>
                <a:spcPct val="100000"/>
              </a:lnSpc>
              <a:spcBef>
                <a:spcPts val="0"/>
              </a:spcBef>
              <a:spcAft>
                <a:spcPts val="0"/>
              </a:spcAft>
              <a:buClrTx/>
              <a:buSzTx/>
              <a:buFontTx/>
              <a:buNone/>
              <a:tabLst/>
            </a:pPr>
            <a:r>
              <a:rPr kumimoji="0" lang="es-CL" sz="4000" b="1" i="0" u="none" strike="noStrike" cap="none" spc="0" normalizeH="0" baseline="0" dirty="0">
                <a:ln>
                  <a:noFill/>
                </a:ln>
                <a:solidFill>
                  <a:sysClr val="windowText" lastClr="000000"/>
                </a:solidFill>
                <a:effectLst/>
                <a:uFillTx/>
                <a:latin typeface="+mn-lt"/>
                <a:ea typeface="+mn-ea"/>
                <a:cs typeface="+mn-cs"/>
                <a:sym typeface="Open Sans"/>
              </a:rPr>
              <a:t>Salida:</a:t>
            </a:r>
          </a:p>
          <a:p>
            <a:pPr marL="0" marR="0" indent="0" defTabSz="457200" rtl="0" fontAlgn="auto" latinLnBrk="0" hangingPunct="0">
              <a:lnSpc>
                <a:spcPct val="100000"/>
              </a:lnSpc>
              <a:spcBef>
                <a:spcPts val="0"/>
              </a:spcBef>
              <a:spcAft>
                <a:spcPts val="0"/>
              </a:spcAft>
              <a:buClrTx/>
              <a:buSzTx/>
              <a:buFontTx/>
              <a:buNone/>
              <a:tabLst/>
            </a:pPr>
            <a:endParaRPr kumimoji="0" lang="es-CL" sz="1000" b="1" i="0" u="none" strike="noStrike" cap="none" spc="0" normalizeH="0" baseline="0" dirty="0">
              <a:ln>
                <a:noFill/>
              </a:ln>
              <a:solidFill>
                <a:sysClr val="windowText" lastClr="000000"/>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r>
              <a:rPr lang="es-ES" sz="3200" dirty="0" smtClean="0">
                <a:solidFill>
                  <a:srgbClr val="535353"/>
                </a:solidFill>
                <a:latin typeface="Open Sans Light"/>
                <a:ea typeface="Open Sans Light"/>
                <a:cs typeface="Open Sans Light"/>
              </a:rPr>
              <a:t>Entregar el texto traducido en ingles</a:t>
            </a: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a:p>
            <a:pPr marL="0" marR="0" indent="0" algn="ctr" defTabSz="457200" rtl="0" fontAlgn="auto" latinLnBrk="0" hangingPunct="0">
              <a:lnSpc>
                <a:spcPct val="100000"/>
              </a:lnSpc>
              <a:spcBef>
                <a:spcPts val="0"/>
              </a:spcBef>
              <a:spcAft>
                <a:spcPts val="0"/>
              </a:spcAft>
              <a:buClrTx/>
              <a:buSzTx/>
              <a:buFontTx/>
              <a:buNone/>
              <a:tabLst/>
            </a:pPr>
            <a:endParaRPr lang="es-CL" sz="3200" dirty="0">
              <a:solidFill>
                <a:srgbClr val="535353"/>
              </a:solidFill>
              <a:latin typeface="Open Sans Light"/>
              <a:ea typeface="Open Sans Light"/>
              <a:cs typeface="Open Sans Light"/>
            </a:endParaRPr>
          </a:p>
        </p:txBody>
      </p:sp>
    </p:spTree>
    <p:custDataLst>
      <p:tags r:id="rId1"/>
    </p:custDataLst>
    <p:extLst>
      <p:ext uri="{BB962C8B-B14F-4D97-AF65-F5344CB8AC3E}">
        <p14:creationId xmlns:p14="http://schemas.microsoft.com/office/powerpoint/2010/main" val="129050539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CL" sz="3200" dirty="0"/>
              <a:t>De acuerdo a los enunciados de cada ejercicio, resuelva las problemáticas utilizando el método </a:t>
            </a:r>
            <a:r>
              <a:rPr lang="es-CL" sz="3200" dirty="0" err="1"/>
              <a:t>Polya</a:t>
            </a:r>
            <a:r>
              <a:rPr lang="es-CL" sz="3200" dirty="0"/>
              <a:t>:</a:t>
            </a:r>
          </a:p>
        </p:txBody>
      </p:sp>
      <p:sp>
        <p:nvSpPr>
          <p:cNvPr id="4" name="Título 3"/>
          <p:cNvSpPr>
            <a:spLocks noGrp="1"/>
          </p:cNvSpPr>
          <p:nvPr>
            <p:ph type="title"/>
          </p:nvPr>
        </p:nvSpPr>
        <p:spPr/>
        <p:txBody>
          <a:bodyPr>
            <a:normAutofit fontScale="90000"/>
          </a:bodyPr>
          <a:lstStyle/>
          <a:p>
            <a:r>
              <a:rPr lang="es-CL" dirty="0"/>
              <a:t>Ejercicios 	 Método </a:t>
            </a:r>
            <a:r>
              <a:rPr lang="es-CL" dirty="0" err="1"/>
              <a:t>Polya</a:t>
            </a:r>
            <a:r>
              <a:rPr lang="es-CL" dirty="0"/>
              <a:t>:</a:t>
            </a:r>
          </a:p>
        </p:txBody>
      </p:sp>
      <p:sp>
        <p:nvSpPr>
          <p:cNvPr id="6" name="Marcador de texto 1">
            <a:extLst>
              <a:ext uri="{FF2B5EF4-FFF2-40B4-BE49-F238E27FC236}">
                <a16:creationId xmlns:a16="http://schemas.microsoft.com/office/drawing/2014/main" id="{5581A6FF-D43B-44A3-70F7-DE7F0EF2D83F}"/>
              </a:ext>
            </a:extLst>
          </p:cNvPr>
          <p:cNvSpPr txBox="1">
            <a:spLocks/>
          </p:cNvSpPr>
          <p:nvPr/>
        </p:nvSpPr>
        <p:spPr>
          <a:xfrm>
            <a:off x="1052759" y="3007086"/>
            <a:ext cx="20822106" cy="558434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91439" bIns="91439">
            <a:spAutoFit/>
          </a:bodyPr>
          <a:lstStyle>
            <a:lvl1pPr marL="636588" marR="0" indent="-636588" algn="l" defTabSz="1828800" rtl="0" latinLnBrk="0">
              <a:lnSpc>
                <a:spcPct val="100000"/>
              </a:lnSpc>
              <a:spcBef>
                <a:spcPts val="0"/>
              </a:spcBef>
              <a:spcAft>
                <a:spcPts val="1200"/>
              </a:spcAft>
              <a:buClrTx/>
              <a:buSzPct val="14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4"/>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marL="514350" indent="-514350" hangingPunct="1">
              <a:lnSpc>
                <a:spcPct val="150000"/>
              </a:lnSpc>
              <a:buFont typeface="+mj-lt"/>
              <a:buAutoNum type="arabicPeriod"/>
            </a:pPr>
            <a:r>
              <a:rPr lang="es-MX" sz="3200" dirty="0"/>
              <a:t>En un día de feria, una persona compra ¼ Kg de manzanas, 2/3 Kg de Naranjas y ½ kg de papas. ¿Cuántos kilos lleva en total esa persona?</a:t>
            </a:r>
            <a:endParaRPr lang="es-CL" sz="3200" dirty="0"/>
          </a:p>
          <a:p>
            <a:pPr marL="514350" indent="-514350" hangingPunct="1">
              <a:lnSpc>
                <a:spcPct val="150000"/>
              </a:lnSpc>
              <a:buFont typeface="+mj-lt"/>
              <a:buAutoNum type="arabicPeriod"/>
            </a:pPr>
            <a:r>
              <a:rPr lang="es-MX" sz="3200" dirty="0"/>
              <a:t>En una ruleta, el monto del pozo aumenta un 20% por cada hora que una persona juega en ella. Inicialmente, el pozo tiene un valor de un millón de pesos. Si una persona ha estado jugando en la ruleta durante 235 minutos y justo en este momento gana, ¿qué premio podría obtener?</a:t>
            </a:r>
          </a:p>
          <a:p>
            <a:pPr marL="514350" indent="-514350" hangingPunct="1">
              <a:lnSpc>
                <a:spcPct val="150000"/>
              </a:lnSpc>
              <a:buFont typeface="+mj-lt"/>
              <a:buAutoNum type="arabicPeriod"/>
            </a:pPr>
            <a:r>
              <a:rPr lang="es-MX" sz="3200" dirty="0"/>
              <a:t>Hace 25 días se inauguró un reservorio de agua. Diariamente, 5 comuneros extraen 100 litros de agua del reservorio. Hoy, al revisar el reservorio, se encuentran 160 litros de agua restantes. ¿Cuál es la capacidad total del reservorio?</a:t>
            </a:r>
            <a:endParaRPr lang="es-CL" sz="3200" dirty="0"/>
          </a:p>
        </p:txBody>
      </p:sp>
      <p:pic>
        <p:nvPicPr>
          <p:cNvPr id="5" name="Gráfico 4" descr="Lluvia de ideas con relleno sólido">
            <a:extLst>
              <a:ext uri="{FF2B5EF4-FFF2-40B4-BE49-F238E27FC236}">
                <a16:creationId xmlns:a16="http://schemas.microsoft.com/office/drawing/2014/main" id="{B2EFB6AA-E27B-47BF-6ACF-8E7AB10847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p:blipFill>
        <p:spPr>
          <a:xfrm>
            <a:off x="631232" y="9781529"/>
            <a:ext cx="2509159" cy="2509159"/>
          </a:xfrm>
          <a:prstGeom prst="rect">
            <a:avLst/>
          </a:prstGeom>
        </p:spPr>
      </p:pic>
      <p:pic>
        <p:nvPicPr>
          <p:cNvPr id="8" name="Gráfico 7" descr="Cronómetro 50% con relleno sólido">
            <a:extLst>
              <a:ext uri="{FF2B5EF4-FFF2-40B4-BE49-F238E27FC236}">
                <a16:creationId xmlns:a16="http://schemas.microsoft.com/office/drawing/2014/main" id="{78316E79-761F-2EF8-6957-DBDB592B0C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p:blipFill>
        <p:spPr>
          <a:xfrm>
            <a:off x="7913598" y="9781530"/>
            <a:ext cx="2509159" cy="2509159"/>
          </a:xfrm>
          <a:prstGeom prst="rect">
            <a:avLst/>
          </a:prstGeom>
        </p:spPr>
      </p:pic>
      <p:pic>
        <p:nvPicPr>
          <p:cNvPr id="9" name="Gráfico 8" descr="Cronómetro 25% con relleno sólido">
            <a:extLst>
              <a:ext uri="{FF2B5EF4-FFF2-40B4-BE49-F238E27FC236}">
                <a16:creationId xmlns:a16="http://schemas.microsoft.com/office/drawing/2014/main" id="{F2B755A9-E4C6-4C82-E8B4-92B862B4C4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p:blipFill>
        <p:spPr>
          <a:xfrm>
            <a:off x="3895074" y="9781530"/>
            <a:ext cx="2509159" cy="2509159"/>
          </a:xfrm>
          <a:prstGeom prst="rect">
            <a:avLst/>
          </a:prstGeom>
        </p:spPr>
      </p:pic>
      <p:pic>
        <p:nvPicPr>
          <p:cNvPr id="10" name="Gráfico 9" descr="Cronómetro 75% con relleno sólido">
            <a:extLst>
              <a:ext uri="{FF2B5EF4-FFF2-40B4-BE49-F238E27FC236}">
                <a16:creationId xmlns:a16="http://schemas.microsoft.com/office/drawing/2014/main" id="{FAA08089-866E-1235-5605-4768D54465F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xmlns="" r:embed="rId12"/>
              </a:ext>
            </a:extLst>
          </a:blip>
          <a:srcRect/>
          <a:stretch/>
        </p:blipFill>
        <p:spPr>
          <a:xfrm>
            <a:off x="11932123" y="9747224"/>
            <a:ext cx="2509159" cy="2509159"/>
          </a:xfrm>
          <a:prstGeom prst="rect">
            <a:avLst/>
          </a:prstGeom>
        </p:spPr>
      </p:pic>
      <p:pic>
        <p:nvPicPr>
          <p:cNvPr id="11" name="Gráfico 10" descr="Cronómetro 75% con relleno sólido">
            <a:extLst>
              <a:ext uri="{FF2B5EF4-FFF2-40B4-BE49-F238E27FC236}">
                <a16:creationId xmlns:a16="http://schemas.microsoft.com/office/drawing/2014/main" id="{8B56D200-81D7-AAB1-AF1B-AD378349BD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xmlns="" r:embed="rId14"/>
              </a:ext>
            </a:extLst>
          </a:blip>
          <a:srcRect/>
          <a:stretch/>
        </p:blipFill>
        <p:spPr>
          <a:xfrm>
            <a:off x="15950647" y="9747223"/>
            <a:ext cx="2509159" cy="2509159"/>
          </a:xfrm>
          <a:prstGeom prst="rect">
            <a:avLst/>
          </a:prstGeom>
        </p:spPr>
      </p:pic>
    </p:spTree>
    <p:custDataLst>
      <p:tags r:id="rId1"/>
    </p:custDataLst>
    <p:extLst>
      <p:ext uri="{BB962C8B-B14F-4D97-AF65-F5344CB8AC3E}">
        <p14:creationId xmlns:p14="http://schemas.microsoft.com/office/powerpoint/2010/main" val="406755813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aphicFrame>
        <p:nvGraphicFramePr>
          <p:cNvPr id="6" name="Diagrama 5">
            <a:extLst>
              <a:ext uri="{FF2B5EF4-FFF2-40B4-BE49-F238E27FC236}">
                <a16:creationId xmlns:a16="http://schemas.microsoft.com/office/drawing/2014/main" id="{E0C7FF68-A8C0-5C03-4E48-E72E7D395B41}"/>
              </a:ext>
            </a:extLst>
          </p:cNvPr>
          <p:cNvGraphicFramePr/>
          <p:nvPr>
            <p:extLst>
              <p:ext uri="{D42A27DB-BD31-4B8C-83A1-F6EECF244321}">
                <p14:modId xmlns:p14="http://schemas.microsoft.com/office/powerpoint/2010/main" val="495494724"/>
              </p:ext>
            </p:extLst>
          </p:nvPr>
        </p:nvGraphicFramePr>
        <p:xfrm>
          <a:off x="768626" y="2822713"/>
          <a:ext cx="6590748" cy="9453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uadroTexto 4">
            <a:extLst>
              <a:ext uri="{FF2B5EF4-FFF2-40B4-BE49-F238E27FC236}">
                <a16:creationId xmlns:a16="http://schemas.microsoft.com/office/drawing/2014/main" id="{25B020FB-DFA8-D267-2770-85090FABC623}"/>
              </a:ext>
            </a:extLst>
          </p:cNvPr>
          <p:cNvSpPr txBox="1"/>
          <p:nvPr/>
        </p:nvSpPr>
        <p:spPr>
          <a:xfrm>
            <a:off x="7017026" y="3511612"/>
            <a:ext cx="14857840"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Este </a:t>
            </a:r>
            <a:r>
              <a:rPr lang="es-MX" sz="4000" b="1" dirty="0">
                <a:solidFill>
                  <a:srgbClr val="0070C0"/>
                </a:solidFill>
              </a:rPr>
              <a:t>método</a:t>
            </a:r>
            <a:r>
              <a:rPr lang="es-MX" sz="4000" dirty="0"/>
              <a:t> fue </a:t>
            </a:r>
            <a:r>
              <a:rPr lang="es-MX" sz="4000" b="1" dirty="0">
                <a:solidFill>
                  <a:srgbClr val="0070C0"/>
                </a:solidFill>
              </a:rPr>
              <a:t>desarrollado</a:t>
            </a:r>
            <a:r>
              <a:rPr lang="es-MX" sz="4000" dirty="0"/>
              <a:t> por el matemático </a:t>
            </a:r>
            <a:r>
              <a:rPr lang="es-MX" sz="4000" b="1" dirty="0">
                <a:solidFill>
                  <a:srgbClr val="0070C0"/>
                </a:solidFill>
              </a:rPr>
              <a:t>George </a:t>
            </a:r>
            <a:r>
              <a:rPr lang="es-MX" sz="4000" b="1" dirty="0" err="1">
                <a:solidFill>
                  <a:srgbClr val="0070C0"/>
                </a:solidFill>
              </a:rPr>
              <a:t>Polya</a:t>
            </a:r>
            <a:r>
              <a:rPr lang="es-MX" sz="4000" dirty="0"/>
              <a:t>. Corresponde a un </a:t>
            </a:r>
            <a:r>
              <a:rPr lang="es-MX" sz="4000" b="1" dirty="0">
                <a:solidFill>
                  <a:srgbClr val="0070C0"/>
                </a:solidFill>
              </a:rPr>
              <a:t>enfoque heurístico </a:t>
            </a:r>
            <a:r>
              <a:rPr lang="es-MX" sz="4000" dirty="0"/>
              <a:t>que proporciona una estructura general para </a:t>
            </a:r>
            <a:r>
              <a:rPr lang="es-MX" sz="4000" b="1" dirty="0">
                <a:solidFill>
                  <a:srgbClr val="0070C0"/>
                </a:solidFill>
              </a:rPr>
              <a:t>abordar y resolver problemas matemáticos</a:t>
            </a:r>
            <a:r>
              <a:rPr lang="es-MX" sz="4000" dirty="0"/>
              <a:t>. Este método se utiliza para promover un pensamiento creativo y estratégico en la resolución de problemas. Se </a:t>
            </a:r>
            <a:r>
              <a:rPr lang="es-MX" sz="4000" b="1" dirty="0">
                <a:solidFill>
                  <a:srgbClr val="0070C0"/>
                </a:solidFill>
              </a:rPr>
              <a:t>compone de cuatro pasos</a:t>
            </a:r>
            <a:r>
              <a:rPr lang="es-MX" sz="4000" dirty="0"/>
              <a:t> fundamentales que guían el proceso de resolución</a:t>
            </a:r>
            <a:endParaRPr lang="es-CL" sz="4000" dirty="0"/>
          </a:p>
        </p:txBody>
      </p:sp>
      <p:sp>
        <p:nvSpPr>
          <p:cNvPr id="8" name="CuadroTexto 7">
            <a:extLst>
              <a:ext uri="{FF2B5EF4-FFF2-40B4-BE49-F238E27FC236}">
                <a16:creationId xmlns:a16="http://schemas.microsoft.com/office/drawing/2014/main" id="{CF433A44-F47B-C89C-25A1-D545BC70A749}"/>
              </a:ext>
            </a:extLst>
          </p:cNvPr>
          <p:cNvSpPr txBox="1"/>
          <p:nvPr/>
        </p:nvSpPr>
        <p:spPr>
          <a:xfrm>
            <a:off x="7017026" y="8429406"/>
            <a:ext cx="14857839"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Heurístico</a:t>
            </a:r>
            <a:r>
              <a:rPr lang="es-MX" sz="4000" dirty="0"/>
              <a:t> es un enfoque </a:t>
            </a:r>
            <a:r>
              <a:rPr lang="es-MX" sz="4000" b="1" dirty="0">
                <a:solidFill>
                  <a:srgbClr val="0070C0"/>
                </a:solidFill>
              </a:rPr>
              <a:t>basado</a:t>
            </a:r>
            <a:r>
              <a:rPr lang="es-MX" sz="4000" dirty="0"/>
              <a:t> en la </a:t>
            </a:r>
            <a:r>
              <a:rPr lang="es-MX" sz="4000" b="1" dirty="0">
                <a:solidFill>
                  <a:srgbClr val="0070C0"/>
                </a:solidFill>
              </a:rPr>
              <a:t>experiencia</a:t>
            </a:r>
            <a:r>
              <a:rPr lang="es-MX" sz="4000" dirty="0"/>
              <a:t> y el </a:t>
            </a:r>
            <a:r>
              <a:rPr lang="es-MX" sz="4000" b="1" dirty="0">
                <a:solidFill>
                  <a:srgbClr val="0070C0"/>
                </a:solidFill>
              </a:rPr>
              <a:t>conocimiento previo</a:t>
            </a:r>
            <a:r>
              <a:rPr lang="es-MX" sz="4000" dirty="0"/>
              <a:t> que ayuda a </a:t>
            </a:r>
            <a:r>
              <a:rPr lang="es-MX" sz="4000" b="1" dirty="0">
                <a:solidFill>
                  <a:srgbClr val="0070C0"/>
                </a:solidFill>
              </a:rPr>
              <a:t>resolver problemas o tomar decisiones de manera eficiente</a:t>
            </a:r>
            <a:r>
              <a:rPr lang="es-MX" sz="4000" dirty="0"/>
              <a:t>, aunque no garantiza una solución óptima.</a:t>
            </a:r>
            <a:endParaRPr lang="es-CL" sz="3600" dirty="0"/>
          </a:p>
        </p:txBody>
      </p:sp>
    </p:spTree>
    <p:custDataLst>
      <p:tags r:id="rId1"/>
    </p:custDataLst>
    <p:extLst>
      <p:ext uri="{BB962C8B-B14F-4D97-AF65-F5344CB8AC3E}">
        <p14:creationId xmlns:p14="http://schemas.microsoft.com/office/powerpoint/2010/main" val="4347004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aphicFrame>
        <p:nvGraphicFramePr>
          <p:cNvPr id="3" name="Diagrama 2">
            <a:extLst>
              <a:ext uri="{FF2B5EF4-FFF2-40B4-BE49-F238E27FC236}">
                <a16:creationId xmlns:a16="http://schemas.microsoft.com/office/drawing/2014/main" id="{5A114964-E28A-DCCB-CBEC-260C6DB88A85}"/>
              </a:ext>
            </a:extLst>
          </p:cNvPr>
          <p:cNvGraphicFramePr/>
          <p:nvPr>
            <p:extLst>
              <p:ext uri="{D42A27DB-BD31-4B8C-83A1-F6EECF244321}">
                <p14:modId xmlns:p14="http://schemas.microsoft.com/office/powerpoint/2010/main" val="3701912698"/>
              </p:ext>
            </p:extLst>
          </p:nvPr>
        </p:nvGraphicFramePr>
        <p:xfrm>
          <a:off x="2115931" y="2844105"/>
          <a:ext cx="20962730" cy="8784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0842512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aphicFrame>
        <p:nvGraphicFramePr>
          <p:cNvPr id="3" name="Diagrama 2">
            <a:extLst>
              <a:ext uri="{FF2B5EF4-FFF2-40B4-BE49-F238E27FC236}">
                <a16:creationId xmlns:a16="http://schemas.microsoft.com/office/drawing/2014/main" id="{5A114964-E28A-DCCB-CBEC-260C6DB88A85}"/>
              </a:ext>
            </a:extLst>
          </p:cNvPr>
          <p:cNvGraphicFramePr/>
          <p:nvPr>
            <p:extLst>
              <p:ext uri="{D42A27DB-BD31-4B8C-83A1-F6EECF244321}">
                <p14:modId xmlns:p14="http://schemas.microsoft.com/office/powerpoint/2010/main" val="543688660"/>
              </p:ext>
            </p:extLst>
          </p:nvPr>
        </p:nvGraphicFramePr>
        <p:xfrm>
          <a:off x="2561535" y="2465661"/>
          <a:ext cx="19260930" cy="8784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2148923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pSp>
        <p:nvGrpSpPr>
          <p:cNvPr id="19" name="Grupo 18">
            <a:extLst>
              <a:ext uri="{FF2B5EF4-FFF2-40B4-BE49-F238E27FC236}">
                <a16:creationId xmlns:a16="http://schemas.microsoft.com/office/drawing/2014/main" id="{5CA3EAF3-8992-9BDB-093E-17673EE7164A}"/>
              </a:ext>
            </a:extLst>
          </p:cNvPr>
          <p:cNvGrpSpPr/>
          <p:nvPr/>
        </p:nvGrpSpPr>
        <p:grpSpPr>
          <a:xfrm>
            <a:off x="1166191" y="2851623"/>
            <a:ext cx="22051618" cy="8745984"/>
            <a:chOff x="1166191" y="2851623"/>
            <a:chExt cx="22051618" cy="8745984"/>
          </a:xfrm>
        </p:grpSpPr>
        <p:sp>
          <p:nvSpPr>
            <p:cNvPr id="7" name="CuadroTexto 6">
              <a:extLst>
                <a:ext uri="{FF2B5EF4-FFF2-40B4-BE49-F238E27FC236}">
                  <a16:creationId xmlns:a16="http://schemas.microsoft.com/office/drawing/2014/main" id="{D5FBE933-D83E-2CEB-8DA7-C8092BDEE5A4}"/>
                </a:ext>
              </a:extLst>
            </p:cNvPr>
            <p:cNvSpPr txBox="1"/>
            <p:nvPr/>
          </p:nvSpPr>
          <p:spPr>
            <a:xfrm>
              <a:off x="4399127" y="6208598"/>
              <a:ext cx="9072951" cy="440434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lvl="0" indent="-457200">
                <a:lnSpc>
                  <a:spcPct val="150000"/>
                </a:lnSpc>
                <a:buFont typeface="Arial" panose="020B0604020202020204" pitchFamily="34" charset="0"/>
                <a:buChar char="•"/>
              </a:pPr>
              <a:r>
                <a:rPr lang="es-MX" sz="3200" dirty="0"/>
                <a:t>Ensayo y Error (Conjeturar y probar la conjetura). </a:t>
              </a:r>
              <a:endParaRPr lang="es-CL" sz="3200" dirty="0"/>
            </a:p>
            <a:p>
              <a:pPr marL="457200" lvl="0" indent="-457200">
                <a:lnSpc>
                  <a:spcPct val="150000"/>
                </a:lnSpc>
                <a:buFont typeface="Arial" panose="020B0604020202020204" pitchFamily="34" charset="0"/>
                <a:buChar char="•"/>
              </a:pPr>
              <a:r>
                <a:rPr lang="es-CL" sz="3200" dirty="0"/>
                <a:t>Usar una variable. </a:t>
              </a:r>
            </a:p>
            <a:p>
              <a:pPr marL="457200" lvl="0" indent="-457200">
                <a:lnSpc>
                  <a:spcPct val="150000"/>
                </a:lnSpc>
                <a:buFont typeface="Arial" panose="020B0604020202020204" pitchFamily="34" charset="0"/>
                <a:buChar char="•"/>
              </a:pPr>
              <a:r>
                <a:rPr lang="es-CL" sz="3200" dirty="0"/>
                <a:t>Buscar un Patrón </a:t>
              </a:r>
            </a:p>
            <a:p>
              <a:pPr marL="457200" lvl="0" indent="-457200">
                <a:lnSpc>
                  <a:spcPct val="150000"/>
                </a:lnSpc>
                <a:buFont typeface="Arial" panose="020B0604020202020204" pitchFamily="34" charset="0"/>
                <a:buChar char="•"/>
              </a:pPr>
              <a:r>
                <a:rPr lang="es-CL" sz="3200" dirty="0"/>
                <a:t>Hacer una lista. </a:t>
              </a:r>
            </a:p>
            <a:p>
              <a:pPr marL="457200" lvl="0" indent="-457200">
                <a:lnSpc>
                  <a:spcPct val="150000"/>
                </a:lnSpc>
                <a:buFont typeface="Arial" panose="020B0604020202020204" pitchFamily="34" charset="0"/>
                <a:buChar char="•"/>
              </a:pPr>
              <a:r>
                <a:rPr lang="es-MX" sz="3200" dirty="0"/>
                <a:t>Resolver un problema similar más simple. </a:t>
              </a:r>
              <a:endParaRPr lang="es-CL" sz="3200" dirty="0"/>
            </a:p>
            <a:p>
              <a:pPr marL="457200" lvl="0" indent="-457200">
                <a:lnSpc>
                  <a:spcPct val="150000"/>
                </a:lnSpc>
                <a:buFont typeface="Arial" panose="020B0604020202020204" pitchFamily="34" charset="0"/>
                <a:buChar char="•"/>
              </a:pPr>
              <a:r>
                <a:rPr lang="es-CL" sz="3200" dirty="0"/>
                <a:t>Hacer una figura. </a:t>
              </a:r>
            </a:p>
          </p:txBody>
        </p:sp>
        <p:sp>
          <p:nvSpPr>
            <p:cNvPr id="16" name="Rectángulo 15">
              <a:extLst>
                <a:ext uri="{FF2B5EF4-FFF2-40B4-BE49-F238E27FC236}">
                  <a16:creationId xmlns:a16="http://schemas.microsoft.com/office/drawing/2014/main" id="{A4AF229E-8235-0C70-0585-CDD683262374}"/>
                </a:ext>
              </a:extLst>
            </p:cNvPr>
            <p:cNvSpPr/>
            <p:nvPr/>
          </p:nvSpPr>
          <p:spPr>
            <a:xfrm>
              <a:off x="3538330" y="2851623"/>
              <a:ext cx="19679479" cy="8745984"/>
            </a:xfrm>
            <a:prstGeom prst="rect">
              <a:avLst/>
            </a:prstGeom>
            <a:no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lang="es-CL" sz="4000" b="1" spc="0" dirty="0">
                <a:solidFill>
                  <a:srgbClr val="FFFFFF"/>
                </a:solidFill>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dirty="0">
                <a:ln>
                  <a:noFill/>
                </a:ln>
                <a:solidFill>
                  <a:srgbClr val="FFFFFF"/>
                </a:solidFill>
                <a:effectLst/>
                <a:uFillTx/>
                <a:latin typeface="+mn-lt"/>
                <a:ea typeface="+mn-ea"/>
                <a:cs typeface="+mn-cs"/>
                <a:sym typeface="Open Sans"/>
              </a:endParaRPr>
            </a:p>
          </p:txBody>
        </p:sp>
        <p:sp>
          <p:nvSpPr>
            <p:cNvPr id="17" name="CuadroTexto 16">
              <a:extLst>
                <a:ext uri="{FF2B5EF4-FFF2-40B4-BE49-F238E27FC236}">
                  <a16:creationId xmlns:a16="http://schemas.microsoft.com/office/drawing/2014/main" id="{B1BD6748-346D-7AB9-7D70-6D7B8D954963}"/>
                </a:ext>
              </a:extLst>
            </p:cNvPr>
            <p:cNvSpPr txBox="1"/>
            <p:nvPr/>
          </p:nvSpPr>
          <p:spPr>
            <a:xfrm>
              <a:off x="7275443" y="3485731"/>
              <a:ext cx="12205252"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ctr">
                <a:lnSpc>
                  <a:spcPct val="90000"/>
                </a:lnSpc>
              </a:pPr>
              <a:r>
                <a:rPr lang="es-MX" sz="4000" b="1" kern="1200" dirty="0">
                  <a:solidFill>
                    <a:prstClr val="black">
                      <a:hueOff val="0"/>
                      <a:satOff val="0"/>
                      <a:lumOff val="0"/>
                      <a:alphaOff val="0"/>
                    </a:prstClr>
                  </a:solidFill>
                  <a:latin typeface="Open Sans"/>
                  <a:ea typeface="Open Sans"/>
                  <a:cs typeface="Open Sans"/>
                </a:rPr>
                <a:t>IDEAR UN PLAN</a:t>
              </a:r>
              <a:endParaRPr lang="es-CL" sz="4000" b="1" kern="1200" dirty="0">
                <a:solidFill>
                  <a:prstClr val="black">
                    <a:hueOff val="0"/>
                    <a:satOff val="0"/>
                    <a:lumOff val="0"/>
                    <a:alphaOff val="0"/>
                  </a:prstClr>
                </a:solidFill>
                <a:latin typeface="Open Sans"/>
                <a:ea typeface="Open Sans"/>
                <a:cs typeface="Open Sans"/>
              </a:endParaRPr>
            </a:p>
          </p:txBody>
        </p:sp>
        <p:sp>
          <p:nvSpPr>
            <p:cNvPr id="18" name="CuadroTexto 17">
              <a:extLst>
                <a:ext uri="{FF2B5EF4-FFF2-40B4-BE49-F238E27FC236}">
                  <a16:creationId xmlns:a16="http://schemas.microsoft.com/office/drawing/2014/main" id="{D38E6CFD-6763-A6FC-91BE-8CC4D2F90214}"/>
                </a:ext>
              </a:extLst>
            </p:cNvPr>
            <p:cNvSpPr txBox="1"/>
            <p:nvPr/>
          </p:nvSpPr>
          <p:spPr>
            <a:xfrm>
              <a:off x="5120907" y="4471530"/>
              <a:ext cx="17424122" cy="12649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ctr">
                <a:lnSpc>
                  <a:spcPct val="90000"/>
                </a:lnSpc>
                <a:spcBef>
                  <a:spcPts val="1800"/>
                </a:spcBef>
              </a:pPr>
              <a:r>
                <a:rPr lang="es-MX" sz="3600" b="1" kern="1200" dirty="0">
                  <a:solidFill>
                    <a:prstClr val="black">
                      <a:hueOff val="0"/>
                      <a:satOff val="0"/>
                      <a:lumOff val="0"/>
                      <a:alphaOff val="0"/>
                    </a:prstClr>
                  </a:solidFill>
                  <a:latin typeface="Open Sans"/>
                  <a:ea typeface="Open Sans"/>
                  <a:cs typeface="Open Sans"/>
                </a:rPr>
                <a:t>¿Puedes usar alguna de las siguientes estrategias? </a:t>
              </a:r>
            </a:p>
            <a:p>
              <a:pPr lvl="0" algn="ctr">
                <a:lnSpc>
                  <a:spcPct val="90000"/>
                </a:lnSpc>
                <a:spcBef>
                  <a:spcPts val="1800"/>
                </a:spcBef>
              </a:pPr>
              <a:r>
                <a:rPr lang="es-MX" sz="3200" kern="1200" dirty="0">
                  <a:solidFill>
                    <a:prstClr val="black">
                      <a:hueOff val="0"/>
                      <a:satOff val="0"/>
                      <a:lumOff val="0"/>
                      <a:alphaOff val="0"/>
                    </a:prstClr>
                  </a:solidFill>
                  <a:latin typeface="Open Sans"/>
                  <a:ea typeface="Open Sans"/>
                  <a:cs typeface="Open Sans"/>
                </a:rPr>
                <a:t> (Una estrategia se define como un artificio ingenioso que conduce a un final). </a:t>
              </a:r>
            </a:p>
          </p:txBody>
        </p:sp>
        <p:sp>
          <p:nvSpPr>
            <p:cNvPr id="5" name="Rectángulo 4" descr="Bombilla y equipo con relleno sólido">
              <a:extLst>
                <a:ext uri="{FF2B5EF4-FFF2-40B4-BE49-F238E27FC236}">
                  <a16:creationId xmlns:a16="http://schemas.microsoft.com/office/drawing/2014/main" id="{95367FB5-7056-8858-0AC0-E7F9FC86801B}"/>
                </a:ext>
              </a:extLst>
            </p:cNvPr>
            <p:cNvSpPr/>
            <p:nvPr/>
          </p:nvSpPr>
          <p:spPr>
            <a:xfrm>
              <a:off x="1166191" y="5309381"/>
              <a:ext cx="3431821" cy="3097237"/>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s-CL" dirty="0"/>
            </a:p>
          </p:txBody>
        </p:sp>
      </p:grpSp>
    </p:spTree>
    <p:custDataLst>
      <p:tags r:id="rId1"/>
    </p:custDataLst>
    <p:extLst>
      <p:ext uri="{BB962C8B-B14F-4D97-AF65-F5344CB8AC3E}">
        <p14:creationId xmlns:p14="http://schemas.microsoft.com/office/powerpoint/2010/main" val="4975287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aphicFrame>
        <p:nvGraphicFramePr>
          <p:cNvPr id="3" name="Diagrama 2">
            <a:extLst>
              <a:ext uri="{FF2B5EF4-FFF2-40B4-BE49-F238E27FC236}">
                <a16:creationId xmlns:a16="http://schemas.microsoft.com/office/drawing/2014/main" id="{5A114964-E28A-DCCB-CBEC-260C6DB88A85}"/>
              </a:ext>
            </a:extLst>
          </p:cNvPr>
          <p:cNvGraphicFramePr/>
          <p:nvPr>
            <p:extLst>
              <p:ext uri="{D42A27DB-BD31-4B8C-83A1-F6EECF244321}">
                <p14:modId xmlns:p14="http://schemas.microsoft.com/office/powerpoint/2010/main" val="4201993481"/>
              </p:ext>
            </p:extLst>
          </p:nvPr>
        </p:nvGraphicFramePr>
        <p:xfrm>
          <a:off x="2561535" y="2465661"/>
          <a:ext cx="19260930" cy="8784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0456112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46329"/>
          </a:xfrm>
        </p:spPr>
        <p:txBody>
          <a:bodyPr/>
          <a:lstStyle/>
          <a:p>
            <a:pPr marL="0" indent="0">
              <a:buNone/>
            </a:pPr>
            <a:r>
              <a:rPr lang="es-MX" dirty="0"/>
              <a:t>Etapas de la metodología en la resolución de problemas </a:t>
            </a:r>
            <a:endParaRPr lang="es-CL" dirty="0"/>
          </a:p>
        </p:txBody>
      </p:sp>
      <p:sp>
        <p:nvSpPr>
          <p:cNvPr id="4" name="Título 3"/>
          <p:cNvSpPr>
            <a:spLocks noGrp="1"/>
          </p:cNvSpPr>
          <p:nvPr>
            <p:ph type="title"/>
          </p:nvPr>
        </p:nvSpPr>
        <p:spPr/>
        <p:txBody>
          <a:bodyPr>
            <a:normAutofit fontScale="90000"/>
          </a:bodyPr>
          <a:lstStyle/>
          <a:p>
            <a:r>
              <a:rPr lang="es-CL" dirty="0"/>
              <a:t>Método </a:t>
            </a:r>
            <a:r>
              <a:rPr lang="es-CL" dirty="0" err="1"/>
              <a:t>Polya</a:t>
            </a:r>
            <a:r>
              <a:rPr lang="es-CL" dirty="0"/>
              <a:t> para la Resolución de Problemas:</a:t>
            </a:r>
          </a:p>
        </p:txBody>
      </p:sp>
      <p:graphicFrame>
        <p:nvGraphicFramePr>
          <p:cNvPr id="3" name="Diagrama 2">
            <a:extLst>
              <a:ext uri="{FF2B5EF4-FFF2-40B4-BE49-F238E27FC236}">
                <a16:creationId xmlns:a16="http://schemas.microsoft.com/office/drawing/2014/main" id="{5A114964-E28A-DCCB-CBEC-260C6DB88A85}"/>
              </a:ext>
            </a:extLst>
          </p:cNvPr>
          <p:cNvGraphicFramePr/>
          <p:nvPr>
            <p:extLst>
              <p:ext uri="{D42A27DB-BD31-4B8C-83A1-F6EECF244321}">
                <p14:modId xmlns:p14="http://schemas.microsoft.com/office/powerpoint/2010/main" val="1433504935"/>
              </p:ext>
            </p:extLst>
          </p:nvPr>
        </p:nvGraphicFramePr>
        <p:xfrm>
          <a:off x="2561535" y="2465661"/>
          <a:ext cx="19260930" cy="8784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9234199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hkOaHDXf"/>
  <p:tag name="ARTICULATE_DESIGN_ID_1_TEMA DE OFFICE" val="gzdMsA2f"/>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INACAP">
      <a:dk1>
        <a:sysClr val="windowText" lastClr="000000"/>
      </a:dk1>
      <a:lt1>
        <a:sysClr val="window" lastClr="FFFFFF"/>
      </a:lt1>
      <a:dk2>
        <a:srgbClr val="696464"/>
      </a:dk2>
      <a:lt2>
        <a:srgbClr val="E9E5DC"/>
      </a:lt2>
      <a:accent1>
        <a:srgbClr val="FF0000"/>
      </a:accent1>
      <a:accent2>
        <a:srgbClr val="9B2D1F"/>
      </a:accent2>
      <a:accent3>
        <a:srgbClr val="C3C0C0"/>
      </a:accent3>
      <a:accent4>
        <a:srgbClr val="A5A1A1"/>
      </a:accent4>
      <a:accent5>
        <a:srgbClr val="4E4A4A"/>
      </a:accent5>
      <a:accent6>
        <a:srgbClr val="343232"/>
      </a:accent6>
      <a:hlink>
        <a:srgbClr val="742117"/>
      </a:hlink>
      <a:folHlink>
        <a:srgbClr val="DE6B5C"/>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wrap="square">
        <a:spAutoFit/>
      </a:bodyPr>
      <a:lstStyle>
        <a:defPPr algn="l">
          <a:lnSpc>
            <a:spcPct val="90000"/>
          </a:lnSpc>
          <a:defRPr sz="4000" b="1" kern="1200" dirty="0">
            <a:solidFill>
              <a:prstClr val="black">
                <a:hueOff val="0"/>
                <a:satOff val="0"/>
                <a:lumOff val="0"/>
                <a:alphaOff val="0"/>
              </a:prstClr>
            </a:solidFill>
            <a:latin typeface="Open Sans"/>
            <a:ea typeface="Open Sans"/>
            <a:cs typeface="Open Sans"/>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48EC7F77FB994EAA69A8F5F377E14E" ma:contentTypeVersion="16" ma:contentTypeDescription="Crear nuevo documento." ma:contentTypeScope="" ma:versionID="657c4ff240573db33cbbd85730037ad6">
  <xsd:schema xmlns:xsd="http://www.w3.org/2001/XMLSchema" xmlns:xs="http://www.w3.org/2001/XMLSchema" xmlns:p="http://schemas.microsoft.com/office/2006/metadata/properties" xmlns:ns2="37e517f0-1682-40a7-9902-e26d2fb5d9ff" xmlns:ns3="9a5fe86a-3c83-4e1e-887c-7f35012c54ed" targetNamespace="http://schemas.microsoft.com/office/2006/metadata/properties" ma:root="true" ma:fieldsID="a3e321350f7e7749b16a7a20d9e2b0cd" ns2:_="" ns3:_="">
    <xsd:import namespace="37e517f0-1682-40a7-9902-e26d2fb5d9ff"/>
    <xsd:import namespace="9a5fe86a-3c83-4e1e-887c-7f35012c54e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e517f0-1682-40a7-9902-e26d2fb5d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5e777c97-9e47-4338-8e8a-2390167a358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fe86a-3c83-4e1e-887c-7f35012c54e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b35dca-aaa7-41b2-8154-f3c2693df244}" ma:internalName="TaxCatchAll" ma:showField="CatchAllData" ma:web="9a5fe86a-3c83-4e1e-887c-7f35012c54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5fe86a-3c83-4e1e-887c-7f35012c54ed" xsi:nil="true"/>
    <lcf76f155ced4ddcb4097134ff3c332f xmlns="37e517f0-1682-40a7-9902-e26d2fb5d9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5B59D12-5F0C-4513-8445-9C8D9C274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e517f0-1682-40a7-9902-e26d2fb5d9ff"/>
    <ds:schemaRef ds:uri="9a5fe86a-3c83-4e1e-887c-7f35012c54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321BD8-32AE-42B9-AE17-A96B372B0E56}">
  <ds:schemaRefs>
    <ds:schemaRef ds:uri="http://schemas.microsoft.com/sharepoint/v3/contenttype/forms"/>
  </ds:schemaRefs>
</ds:datastoreItem>
</file>

<file path=customXml/itemProps3.xml><?xml version="1.0" encoding="utf-8"?>
<ds:datastoreItem xmlns:ds="http://schemas.openxmlformats.org/officeDocument/2006/customXml" ds:itemID="{158A17BF-152C-4954-8A21-1D2BC4EE9338}">
  <ds:schemaRef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a4651164-0f15-4d13-a36d-0ab7743e2aa9"/>
    <ds:schemaRef ds:uri="25bec445-1eda-44e1-911d-4f05f3fc3cee"/>
    <ds:schemaRef ds:uri="9a5fe86a-3c83-4e1e-887c-7f35012c54ed"/>
    <ds:schemaRef ds:uri="37e517f0-1682-40a7-9902-e26d2fb5d9ff"/>
  </ds:schemaRefs>
</ds:datastoreItem>
</file>

<file path=docProps/app.xml><?xml version="1.0" encoding="utf-8"?>
<Properties xmlns="http://schemas.openxmlformats.org/officeDocument/2006/extended-properties" xmlns:vt="http://schemas.openxmlformats.org/officeDocument/2006/docPropsVTypes">
  <TotalTime>5234</TotalTime>
  <Words>3796</Words>
  <Application>Microsoft Office PowerPoint</Application>
  <PresentationFormat>Personalizado</PresentationFormat>
  <Paragraphs>338</Paragraphs>
  <Slides>37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Calibri</vt:lpstr>
      <vt:lpstr>Open Sans</vt:lpstr>
      <vt:lpstr>Open Sans Extrabold</vt:lpstr>
      <vt:lpstr>Open Sans Light</vt:lpstr>
      <vt:lpstr>Symbol</vt:lpstr>
      <vt:lpstr>Times New Roman</vt:lpstr>
      <vt:lpstr>Tema de Office</vt:lpstr>
      <vt:lpstr>Introducción a la Programación Segura</vt:lpstr>
      <vt:lpstr>Contenidos</vt:lpstr>
      <vt:lpstr>UNIDAD DE APRENDIZAJE</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Método Polya para la Resolución de Problemas:</vt:lpstr>
      <vt:lpstr>Esquema Básico de Informática o Estructura general de un programa:</vt:lpstr>
      <vt:lpstr>Etapas de la metodología en la resolución de problemas conforme a los fundamentos de programación:</vt:lpstr>
      <vt:lpstr>Etapas de la metodología en la resolución de problemas conforme a los fundamentos de programación:</vt:lpstr>
      <vt:lpstr>Etapas de la metodología en la resolución de problemas conforme a los fundamentos de programación:</vt:lpstr>
      <vt:lpstr>Conceptos importantes:</vt:lpstr>
      <vt:lpstr>Conceptos importantes:</vt:lpstr>
      <vt:lpstr>Conceptos importantes:</vt:lpstr>
      <vt:lpstr>Estructura de una variable:</vt:lpstr>
      <vt:lpstr>Estructura de una variable:</vt:lpstr>
      <vt:lpstr>Estructura de una variable:</vt:lpstr>
      <vt:lpstr>Estructura de una variable:</vt:lpstr>
      <vt:lpstr>El Alcance de la Problemática:</vt:lpstr>
      <vt:lpstr>El Alcance de la Problemática:</vt:lpstr>
      <vt:lpstr>Consideraciones de las Variables en el Alcance de una              Problemática:</vt:lpstr>
      <vt:lpstr>Consideraciones de las Variables en el Alcance de una              Problemática:</vt:lpstr>
      <vt:lpstr>Consideraciones de las Variables en el Alcance de una              Problemática:</vt:lpstr>
      <vt:lpstr>Consideraciones del Contexto en el Alcance de una Problemática:</vt:lpstr>
      <vt:lpstr>A practicar…</vt:lpstr>
      <vt:lpstr>Ejercicios   Entrada – Proceso – Salida:</vt:lpstr>
      <vt:lpstr>Ejercicios   Entrada – Proceso – Salida:</vt:lpstr>
      <vt:lpstr>Ejercicios   Entrada – Proceso – Salida:</vt:lpstr>
      <vt:lpstr>Ejercicios   Método Polya: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Rubén Miranda Cerna</dc:creator>
  <cp:lastModifiedBy>pacademicos</cp:lastModifiedBy>
  <cp:revision>72</cp:revision>
  <dcterms:modified xsi:type="dcterms:W3CDTF">2025-05-20T02:13:14Z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0x0101006948EC7F77FB994EAA69A8F5F377E14E</vt:lpwstr>
  </property>
  <property fmtid="{D5CDD505-2E9C-101B-9397-08002B2CF9AE}" pid="3" name="ArticulateGUID">
    <vt:lpwstr>D423E9C1-20EB-45CA-B0C1-11C39F7ED179</vt:lpwstr>
  </property>
  <property fmtid="{D5CDD505-2E9C-101B-9397-08002B2CF9AE}" pid="4" name="ArticulatePath">
    <vt:lpwstr>Template INACAP - Capacitación</vt:lpwstr>
  </property>
  <property fmtid="{D5CDD505-2E9C-101B-9397-08002B2CF9AE}" pid="5" name="Order">
    <vt:r8>470300</vt:r8>
  </property>
  <property fmtid="{D5CDD505-2E9C-101B-9397-08002B2CF9AE}" pid="6" name="Título">
    <vt:lpwstr>Presentación de PowerPoint</vt:lpwstr>
  </property>
  <property fmtid="{D5CDD505-2E9C-101B-9397-08002B2CF9AE}" pid="7" name="MediaServiceImageTags">
    <vt:lpwstr/>
  </property>
  <property fmtid="{D5CDD505-2E9C-101B-9397-08002B2CF9AE}" pid="8" name="Valor de Id. de documento">
    <vt:lpwstr>NSR3YSYDJ5PP-464367228-4703</vt:lpwstr>
  </property>
  <property fmtid="{D5CDD505-2E9C-101B-9397-08002B2CF9AE}" pid="9" name="_dlc_DocIdItemGuid">
    <vt:lpwstr>5b6340ab-1fc9-44ce-8a70-d7d5fe31f6b1</vt:lpwstr>
  </property>
</Properties>
</file>