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5a1f38083_0_1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c5a1f38083_0_1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5a1f38083_0_1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c5a1f38083_0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5a1f38083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5a1f38083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5a1f38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5a1f38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5a1f38083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c5a1f38083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5a1f38083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5a1f38083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5a1f38083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5a1f38083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5a1f38083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5a1f38083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5a1f38083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5a1f38083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5a1f38083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5a1f38083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2">
  <p:cSld name="AUTOLAYOUT_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3692275"/>
            <a:ext cx="9144087" cy="1364606"/>
          </a:xfrm>
          <a:custGeom>
            <a:rect b="b" l="l" r="r" t="t"/>
            <a:pathLst>
              <a:path extrusionOk="0" h="72779" w="472807">
                <a:moveTo>
                  <a:pt x="0" y="72779"/>
                </a:moveTo>
                <a:lnTo>
                  <a:pt x="27992" y="46314"/>
                </a:lnTo>
                <a:lnTo>
                  <a:pt x="46313" y="57511"/>
                </a:lnTo>
                <a:lnTo>
                  <a:pt x="86520" y="0"/>
                </a:lnTo>
                <a:lnTo>
                  <a:pt x="153700" y="62600"/>
                </a:lnTo>
                <a:lnTo>
                  <a:pt x="172022" y="21885"/>
                </a:lnTo>
                <a:lnTo>
                  <a:pt x="202559" y="44278"/>
                </a:lnTo>
                <a:lnTo>
                  <a:pt x="233095" y="27483"/>
                </a:lnTo>
                <a:lnTo>
                  <a:pt x="265159" y="44278"/>
                </a:lnTo>
                <a:lnTo>
                  <a:pt x="304347" y="20358"/>
                </a:lnTo>
                <a:lnTo>
                  <a:pt x="358804" y="45805"/>
                </a:lnTo>
                <a:lnTo>
                  <a:pt x="387814" y="18322"/>
                </a:lnTo>
                <a:lnTo>
                  <a:pt x="430056" y="49877"/>
                </a:lnTo>
                <a:lnTo>
                  <a:pt x="472807" y="16286"/>
                </a:lnTo>
              </a:path>
            </a:pathLst>
          </a:custGeom>
          <a:noFill/>
          <a:ln cap="flat" cmpd="sng" w="952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3"/>
          <p:cNvSpPr txBox="1"/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589350" y="2642400"/>
            <a:ext cx="6883800" cy="55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">
  <p:cSld name="AUTOLAYOUT_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23525" y="1990875"/>
            <a:ext cx="3464700" cy="189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1">
  <p:cSld name="AUTOLAYOUT_4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fmla="val 50000" name="adj"/>
            </a:avLst>
          </a:prstGeom>
          <a:solidFill>
            <a:srgbClr val="1B212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 flipH="1" rot="-5400000">
            <a:off x="928672" y="-166420"/>
            <a:ext cx="428700" cy="762000"/>
          </a:xfrm>
          <a:prstGeom prst="rtTriangle">
            <a:avLst/>
          </a:prstGeom>
          <a:solidFill>
            <a:srgbClr val="1B212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3">
  <p:cSld name="AUTOLAYOUT_5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rgbClr val="1B212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rgbClr val="1B212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rgbClr val="1B212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rgbClr val="1B212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rgbClr val="1B212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rgbClr val="1B212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rgbClr val="1B212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rgbClr val="1B212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rgbClr val="1B212C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4">
  <p:cSld name="AUTOLAYOUT_6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0" y="0"/>
            <a:ext cx="35127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011825" y="364950"/>
            <a:ext cx="4850400" cy="425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5">
  <p:cSld name="AUTOLAYOUT_7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6">
  <p:cSld name="AUTOLAYOUT_8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9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1" name="Google Shape;91;p19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7">
  <p:cSld name="AUTOLAYOUT_9"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8">
  <p:cSld name="AUTOLAYOUT_10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2">
            <a:alphaModFix/>
          </a:blip>
          <a:srcRect b="9414" l="0" r="0" t="9422"/>
          <a:stretch/>
        </p:blipFill>
        <p:spPr>
          <a:xfrm>
            <a:off x="821022" y="1359951"/>
            <a:ext cx="1639200" cy="988200"/>
          </a:xfrm>
          <a:prstGeom prst="parallelogram">
            <a:avLst>
              <a:gd fmla="val 88318" name="adj"/>
            </a:avLst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2">
            <a:alphaModFix/>
          </a:blip>
          <a:srcRect b="21358" l="28408" r="16991" t="34318"/>
          <a:stretch/>
        </p:blipFill>
        <p:spPr>
          <a:xfrm>
            <a:off x="2460222" y="846493"/>
            <a:ext cx="831900" cy="501600"/>
          </a:xfrm>
          <a:prstGeom prst="parallelogram">
            <a:avLst>
              <a:gd fmla="val 88318" name="adj"/>
            </a:avLst>
          </a:prstGeom>
          <a:noFill/>
          <a:ln>
            <a:noFill/>
          </a:ln>
        </p:spPr>
      </p:pic>
      <p:sp>
        <p:nvSpPr>
          <p:cNvPr id="104" name="Google Shape;104;p21"/>
          <p:cNvSpPr/>
          <p:nvPr/>
        </p:nvSpPr>
        <p:spPr>
          <a:xfrm>
            <a:off x="2874649" y="846500"/>
            <a:ext cx="657300" cy="501600"/>
          </a:xfrm>
          <a:prstGeom prst="parallelogram">
            <a:avLst>
              <a:gd fmla="val 88693" name="adj"/>
            </a:avLst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329886" y="1359950"/>
            <a:ext cx="1335300" cy="988200"/>
          </a:xfrm>
          <a:prstGeom prst="parallelogram">
            <a:avLst>
              <a:gd fmla="val 88693" name="adj"/>
            </a:avLst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2">
            <a:alphaModFix/>
          </a:blip>
          <a:srcRect b="41748" l="-2469" r="30691" t="0"/>
          <a:stretch/>
        </p:blipFill>
        <p:spPr>
          <a:xfrm>
            <a:off x="650246" y="3"/>
            <a:ext cx="2217600" cy="1336800"/>
          </a:xfrm>
          <a:prstGeom prst="parallelogram">
            <a:avLst>
              <a:gd fmla="val 88318" name="adj"/>
            </a:avLst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2938225" y="2927726"/>
            <a:ext cx="5387400" cy="152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9">
  <p:cSld name="AUTOLAYOUT_11"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10">
  <p:cSld name="AUTOLAYOUT_12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23"/>
          <p:cNvCxnSpPr/>
          <p:nvPr/>
        </p:nvCxnSpPr>
        <p:spPr>
          <a:xfrm>
            <a:off x="831620" y="615325"/>
            <a:ext cx="59487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3"/>
          <p:cNvSpPr txBox="1"/>
          <p:nvPr>
            <p:ph type="title"/>
          </p:nvPr>
        </p:nvSpPr>
        <p:spPr>
          <a:xfrm>
            <a:off x="832600" y="844000"/>
            <a:ext cx="5810400" cy="155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832600" y="2623081"/>
            <a:ext cx="5810400" cy="173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pload.wikimedia.org/wikipedia/commons/f/f0/Irving_Langmuir.jpg" TargetMode="External"/><Relationship Id="rId4" Type="http://schemas.openxmlformats.org/officeDocument/2006/relationships/image" Target="../media/image7.jpg"/><Relationship Id="rId5" Type="http://schemas.openxmlformats.org/officeDocument/2006/relationships/hyperlink" Target="https://ar.wikipedia.org/wiki/%D9%85%D9%84%D9%81:David-Packard-DepSecDef.jpg" TargetMode="External"/><Relationship Id="rId6" Type="http://schemas.openxmlformats.org/officeDocument/2006/relationships/image" Target="../media/image6.jpg"/><Relationship Id="rId7" Type="http://schemas.openxmlformats.org/officeDocument/2006/relationships/hyperlink" Target="https://upload.wikimedia.org/wikipedia/commons/0/0c/William_Hewlett_1993.jpg" TargetMode="External"/><Relationship Id="rId8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valley</a:t>
            </a:r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589350" y="2642400"/>
            <a:ext cx="68838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Helec bastien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/>
              <a:t>Some questions 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</a:rPr>
              <a:t>-Who allowed the creation of the silicon valley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</a:rPr>
              <a:t>-Where is it located?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</a:rPr>
              <a:t>-What was the first company to participate in the program?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</a:rPr>
              <a:t>- What is the number of companies present today in the silicon valley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832600" y="844000"/>
            <a:ext cx="58104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 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832600" y="2623081"/>
            <a:ext cx="5810400" cy="17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https://www.futura-sciences.com/tech/definitions/tech-silicon-valley-19656/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03/01/2023 20:45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FFFFFF"/>
                </a:solidFill>
              </a:rPr>
              <a:t>https://fr.wikipedia.org/wiki/Silicon_Valley  03/01/2023 20:45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Summary 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23525" y="1990875"/>
            <a:ext cx="34647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FFFFFF"/>
                </a:solidFill>
              </a:rPr>
              <a:t>Why </a:t>
            </a:r>
            <a:r>
              <a:rPr lang="fr" sz="1100">
                <a:solidFill>
                  <a:srgbClr val="FFFFFF"/>
                </a:solidFill>
              </a:rPr>
              <a:t>silicon</a:t>
            </a:r>
            <a:r>
              <a:rPr lang="fr" sz="1100">
                <a:solidFill>
                  <a:srgbClr val="FFFFFF"/>
                </a:solidFill>
              </a:rPr>
              <a:t> valley ?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FFFFFF"/>
                </a:solidFill>
              </a:rPr>
              <a:t>Where is it located?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FFFFFF"/>
                </a:solidFill>
              </a:rPr>
              <a:t>who carried the project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FFFFFF"/>
                </a:solidFill>
              </a:rPr>
              <a:t>The beginning of a considerable growth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FFFFFF"/>
                </a:solidFill>
              </a:rPr>
              <a:t>The companies adding up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FFFFFF"/>
                </a:solidFill>
              </a:rPr>
              <a:t>The essentials of living there as a start-up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FFFFFF"/>
                </a:solidFill>
              </a:rPr>
              <a:t>The </a:t>
            </a:r>
            <a:r>
              <a:rPr lang="fr" sz="1100">
                <a:solidFill>
                  <a:srgbClr val="FFFFFF"/>
                </a:solidFill>
              </a:rPr>
              <a:t>silicon</a:t>
            </a:r>
            <a:r>
              <a:rPr lang="fr" sz="1100">
                <a:solidFill>
                  <a:srgbClr val="FFFFFF"/>
                </a:solidFill>
              </a:rPr>
              <a:t> valley in numbers today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FFFFFF"/>
                </a:solidFill>
              </a:rPr>
              <a:t>Some questions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13841" r="13841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/>
              <a:t>Why silicon valley ?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Silicium (use for create semi-conductors)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/>
              <a:t>Where is it located?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South of San Fransisco , in California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225" y="1147426"/>
            <a:ext cx="2248075" cy="18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725" y="2091075"/>
            <a:ext cx="20955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f/f0/Irving_Langmuir.jpg" id="153" name="Google Shape;153;p28">
            <a:hlinkClick r:id="rId3"/>
          </p:cNvPr>
          <p:cNvPicPr preferRelativeResize="0"/>
          <p:nvPr/>
        </p:nvPicPr>
        <p:blipFill rotWithShape="1">
          <a:blip r:embed="rId4">
            <a:alphaModFix amt="60000"/>
          </a:blip>
          <a:srcRect b="0" l="4808" r="4808" t="0"/>
          <a:stretch/>
        </p:blipFill>
        <p:spPr>
          <a:xfrm>
            <a:off x="0" y="0"/>
            <a:ext cx="35126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/>
              <a:t>who carried the project ? 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4011825" y="364950"/>
            <a:ext cx="4850400" cy="4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Frederick terman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David Packard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William Helwett </a:t>
            </a:r>
            <a:endParaRPr/>
          </a:p>
        </p:txBody>
      </p:sp>
      <p:pic>
        <p:nvPicPr>
          <p:cNvPr id="156" name="Google Shape;156;p2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5825" y="655024"/>
            <a:ext cx="1485200" cy="1856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0/0c/William_Hewlett_1993.jpg" id="157" name="Google Shape;157;p28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81625" y="2423725"/>
            <a:ext cx="1054200" cy="1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/>
              <a:t>The beginning of a considerable growth 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First time , companies on semi-conductors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(intel , AMD, Texas Instruments)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Secondly, all biotechnology companies and more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(Google , Apple …)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/>
              <a:t>The companies, adding up: 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Google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Apple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Adobe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/>
              <a:t>The essentials of living there as a start-up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Socializing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Accesibilities of </a:t>
            </a:r>
            <a:r>
              <a:rPr lang="fr"/>
              <a:t>acknowledgement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High salaries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accessibilities to the sea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/>
              <a:t>Silicon Valley in figures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2938225" y="2927726"/>
            <a:ext cx="5387400" cy="1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More than 6 000 companies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More than 416 000 employees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