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01/09/2016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4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01/09/2016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23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01/09/2016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46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01/09/2016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8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01/09/2016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75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01/09/2016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5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01/09/2016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01/09/2016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4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01/09/2016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73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01/09/2016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2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01/09/2016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37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C184-84C6-4F5E-9BCA-F352A07EC4A0}" type="datetimeFigureOut">
              <a:rPr lang="fr-FR" smtClean="0"/>
              <a:t>01/09/2016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22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186" y="2672316"/>
            <a:ext cx="1701209" cy="115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IOT simulator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4949" y="1857153"/>
            <a:ext cx="1701209" cy="115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Kafka 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4949" y="4763386"/>
            <a:ext cx="6372446" cy="115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Cassandra </a:t>
            </a:r>
            <a:r>
              <a:rPr lang="fr-FR" dirty="0" err="1"/>
              <a:t>noSQL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197395" y="2434856"/>
            <a:ext cx="1247554" cy="81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4" idx="3"/>
            <a:endCxn id="6" idx="1"/>
          </p:cNvCxnSpPr>
          <p:nvPr/>
        </p:nvCxnSpPr>
        <p:spPr>
          <a:xfrm>
            <a:off x="2197395" y="3250019"/>
            <a:ext cx="1247554" cy="209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44855" y="609600"/>
            <a:ext cx="2948763" cy="98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Streaming </a:t>
            </a:r>
            <a:r>
              <a:rPr lang="fr-FR" dirty="0" err="1"/>
              <a:t>engine</a:t>
            </a:r>
            <a:r>
              <a:rPr lang="fr-FR" dirty="0"/>
              <a:t> #1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8632" y="1942213"/>
            <a:ext cx="2948763" cy="98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Streaming </a:t>
            </a:r>
            <a:r>
              <a:rPr lang="fr-FR" dirty="0" err="1"/>
              <a:t>engine</a:t>
            </a:r>
            <a:r>
              <a:rPr lang="fr-FR" dirty="0"/>
              <a:t> #2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19236" y="3250018"/>
            <a:ext cx="2948763" cy="98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Streaming </a:t>
            </a:r>
            <a:r>
              <a:rPr lang="fr-FR" dirty="0" err="1"/>
              <a:t>engine</a:t>
            </a:r>
            <a:r>
              <a:rPr lang="fr-FR" dirty="0"/>
              <a:t> #...</a:t>
            </a:r>
          </a:p>
        </p:txBody>
      </p:sp>
      <p:cxnSp>
        <p:nvCxnSpPr>
          <p:cNvPr id="18" name="Straight Arrow Connector 17"/>
          <p:cNvCxnSpPr>
            <a:cxnSpLocks/>
            <a:stCxn id="11" idx="1"/>
          </p:cNvCxnSpPr>
          <p:nvPr/>
        </p:nvCxnSpPr>
        <p:spPr>
          <a:xfrm flipH="1">
            <a:off x="5146158" y="1102242"/>
            <a:ext cx="1098697" cy="103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1"/>
            <a:endCxn id="5" idx="3"/>
          </p:cNvCxnSpPr>
          <p:nvPr/>
        </p:nvCxnSpPr>
        <p:spPr>
          <a:xfrm flipH="1">
            <a:off x="5146158" y="2434855"/>
            <a:ext cx="17224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6" idx="1"/>
          </p:cNvCxnSpPr>
          <p:nvPr/>
        </p:nvCxnSpPr>
        <p:spPr>
          <a:xfrm flipH="1" flipV="1">
            <a:off x="5146158" y="2766238"/>
            <a:ext cx="2573078" cy="97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>
            <a:off x="6631172" y="1594883"/>
            <a:ext cx="0" cy="316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93935" y="2927496"/>
            <a:ext cx="7088" cy="18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144539" y="4235300"/>
            <a:ext cx="0" cy="52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334847" y="4763386"/>
            <a:ext cx="1559441" cy="115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compare</a:t>
            </a:r>
          </a:p>
        </p:txBody>
      </p:sp>
      <p:cxnSp>
        <p:nvCxnSpPr>
          <p:cNvPr id="36" name="Straight Arrow Connector 35"/>
          <p:cNvCxnSpPr>
            <a:stCxn id="34" idx="1"/>
            <a:endCxn id="6" idx="3"/>
          </p:cNvCxnSpPr>
          <p:nvPr/>
        </p:nvCxnSpPr>
        <p:spPr>
          <a:xfrm flipH="1">
            <a:off x="9817395" y="5341089"/>
            <a:ext cx="517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9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Guinebertière</dc:creator>
  <cp:lastModifiedBy>Benjamin Guinebertière</cp:lastModifiedBy>
  <cp:revision>1</cp:revision>
  <dcterms:created xsi:type="dcterms:W3CDTF">2016-09-01T08:06:54Z</dcterms:created>
  <dcterms:modified xsi:type="dcterms:W3CDTF">2016-09-01T08:11:12Z</dcterms:modified>
</cp:coreProperties>
</file>