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63"/>
  </p:normalViewPr>
  <p:slideViewPr>
    <p:cSldViewPr snapToGrid="0" snapToObjects="1">
      <p:cViewPr varScale="1">
        <p:scale>
          <a:sx n="169" d="100"/>
          <a:sy n="16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EDBC-377A-D744-8413-2E0C6F6E3005}" type="datetimeFigureOut">
              <a:rPr lang="fr-FR" smtClean="0"/>
              <a:t>11/01/2019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DA254-9235-CA42-B419-5C7C8282A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35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INPI – Institue National de la Propriété Industrielle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DA254-9235-CA42-B419-5C7C8282A3A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58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DA254-9235-CA42-B419-5C7C8282A3A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05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DA254-9235-CA42-B419-5C7C8282A3A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4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DA254-9235-CA42-B419-5C7C8282A3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paris.fr/explore/dataset/commercesparis/ma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onomie.gouv.fr/entreprises/registre-commerce-societes-rcs-open-data" TargetMode="External"/><Relationship Id="rId5" Type="http://schemas.openxmlformats.org/officeDocument/2006/relationships/hyperlink" Target="https://www.data.gouv.fr/fr/datasets/les-commerces-par-commune-ou-arrondissement-base-permanente-des-equipements/?fbclid=IwAR1ABAEv0D3nk7xdmoem0ari_AlmfVR7H0PYRYalGms3gTIv974qOeCQDH0" TargetMode="External"/><Relationship Id="rId4" Type="http://schemas.openxmlformats.org/officeDocument/2006/relationships/hyperlink" Target="https://www.data.gouv.fr/fr/datasets/nombre-de-ventes-de-maisons-et-appartements-ancien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B6D2B-7BD6-9F49-A0D7-F787B149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422" y="1813686"/>
            <a:ext cx="5477445" cy="1714783"/>
          </a:xfrm>
        </p:spPr>
        <p:txBody>
          <a:bodyPr/>
          <a:lstStyle/>
          <a:p>
            <a:r>
              <a:rPr lang="fr-FR" dirty="0"/>
              <a:t>Data Mining sur les ventes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697E-05AA-F84D-A388-624415608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422" y="5386182"/>
            <a:ext cx="3028967" cy="126400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BELLARIVA Bastien</a:t>
            </a:r>
          </a:p>
          <a:p>
            <a:r>
              <a:rPr lang="fr-FR" dirty="0"/>
              <a:t>HERVIEU Damien</a:t>
            </a:r>
          </a:p>
          <a:p>
            <a:r>
              <a:rPr lang="fr-FR" dirty="0"/>
              <a:t>QUEYREL Céline</a:t>
            </a:r>
          </a:p>
          <a:p>
            <a:r>
              <a:rPr lang="fr-FR" dirty="0"/>
              <a:t>RODRIGUES Kévin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03DE44E3-2C64-D84C-B99B-E00B02C15237}"/>
              </a:ext>
            </a:extLst>
          </p:cNvPr>
          <p:cNvSpPr txBox="1">
            <a:spLocks/>
          </p:cNvSpPr>
          <p:nvPr/>
        </p:nvSpPr>
        <p:spPr>
          <a:xfrm>
            <a:off x="10222697" y="5821069"/>
            <a:ext cx="1838315" cy="3942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11 janvier 2019</a:t>
            </a:r>
          </a:p>
        </p:txBody>
      </p:sp>
    </p:spTree>
    <p:extLst>
      <p:ext uri="{BB962C8B-B14F-4D97-AF65-F5344CB8AC3E}">
        <p14:creationId xmlns:p14="http://schemas.microsoft.com/office/powerpoint/2010/main" val="402856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CA781-E93D-B146-9971-95BEE374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BA2FD-87A3-0147-85EB-7203CAC41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110" y="3083788"/>
            <a:ext cx="10571997" cy="3636511"/>
          </a:xfrm>
        </p:spPr>
        <p:txBody>
          <a:bodyPr>
            <a:normAutofit/>
          </a:bodyPr>
          <a:lstStyle/>
          <a:p>
            <a:endParaRPr lang="fr-FR" dirty="0">
              <a:hlinkClick r:id="rId3"/>
            </a:endParaRPr>
          </a:p>
          <a:p>
            <a:pPr marL="0" indent="0">
              <a:buNone/>
            </a:pPr>
            <a:r>
              <a:rPr lang="fr-FR" dirty="0">
                <a:hlinkClick r:id="rId3"/>
              </a:rPr>
              <a:t>https://opendata.paris.fr/explore/dataset/commercesparis/map/</a:t>
            </a:r>
          </a:p>
          <a:p>
            <a:endParaRPr lang="fr-FR" dirty="0">
              <a:hlinkClick r:id="rId4"/>
            </a:endParaRPr>
          </a:p>
          <a:p>
            <a:endParaRPr lang="fr-FR" dirty="0">
              <a:hlinkClick r:id="rId4"/>
            </a:endParaRPr>
          </a:p>
          <a:p>
            <a:pPr marL="0" indent="0">
              <a:buNone/>
            </a:pPr>
            <a:r>
              <a:rPr lang="fr-FR" u="sng" dirty="0">
                <a:hlinkClick r:id="rId5"/>
              </a:rPr>
              <a:t>https://www.data.gouv.fr/fr/datasets/les-commerces-par-commune-ou-arrondissement-base-permanente-des-equipements/</a:t>
            </a:r>
            <a:endParaRPr lang="fr-FR" dirty="0">
              <a:hlinkClick r:id="rId4"/>
            </a:endParaRP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hlinkClick r:id="rId6"/>
              </a:rPr>
              <a:t>https://www.economie.gouv.fr/entreprises/registre-commerce-societes-rcs-open-data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1380654A-C2AD-354D-8370-AE4F80D12E8E}"/>
              </a:ext>
            </a:extLst>
          </p:cNvPr>
          <p:cNvSpPr txBox="1">
            <a:spLocks/>
          </p:cNvSpPr>
          <p:nvPr/>
        </p:nvSpPr>
        <p:spPr>
          <a:xfrm>
            <a:off x="814728" y="2454485"/>
            <a:ext cx="518985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Heat</a:t>
            </a:r>
            <a:r>
              <a:rPr lang="fr-FR" b="1" dirty="0"/>
              <a:t> </a:t>
            </a:r>
            <a:r>
              <a:rPr lang="fr-FR" b="1" dirty="0" err="1"/>
              <a:t>Map</a:t>
            </a:r>
            <a:r>
              <a:rPr lang="fr-FR" b="1" dirty="0"/>
              <a:t> des commerces de Paris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8B95A41-E14B-DE46-95E3-61EE8139B90B}"/>
              </a:ext>
            </a:extLst>
          </p:cNvPr>
          <p:cNvSpPr txBox="1">
            <a:spLocks/>
          </p:cNvSpPr>
          <p:nvPr/>
        </p:nvSpPr>
        <p:spPr>
          <a:xfrm>
            <a:off x="810000" y="3827254"/>
            <a:ext cx="5779726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/>
              <a:t>Dataset</a:t>
            </a:r>
            <a:r>
              <a:rPr lang="fr-FR" b="1" dirty="0"/>
              <a:t> sur les commerces par communes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87DDFDD3-FCD3-A147-88BC-5267FD5E6619}"/>
              </a:ext>
            </a:extLst>
          </p:cNvPr>
          <p:cNvSpPr txBox="1">
            <a:spLocks/>
          </p:cNvSpPr>
          <p:nvPr/>
        </p:nvSpPr>
        <p:spPr>
          <a:xfrm>
            <a:off x="810000" y="5273776"/>
            <a:ext cx="5779726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Registre des commerces (INPI)</a:t>
            </a:r>
          </a:p>
        </p:txBody>
      </p:sp>
    </p:spTree>
    <p:extLst>
      <p:ext uri="{BB962C8B-B14F-4D97-AF65-F5344CB8AC3E}">
        <p14:creationId xmlns:p14="http://schemas.microsoft.com/office/powerpoint/2010/main" val="37229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12236-1AAE-CE44-B74A-326AE10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7BFE9-43F1-3041-85BB-EEB721C5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60595"/>
            <a:ext cx="10554574" cy="3636511"/>
          </a:xfrm>
        </p:spPr>
        <p:txBody>
          <a:bodyPr>
            <a:normAutofit/>
          </a:bodyPr>
          <a:lstStyle/>
          <a:p>
            <a:r>
              <a:rPr lang="fr-FR" dirty="0"/>
              <a:t>Quelle clientèle cibler et comment ?</a:t>
            </a:r>
          </a:p>
          <a:p>
            <a:endParaRPr lang="fr-FR" dirty="0"/>
          </a:p>
          <a:p>
            <a:r>
              <a:rPr lang="fr-FR" dirty="0"/>
              <a:t>Comment gérer les invendus et le stock ?</a:t>
            </a:r>
          </a:p>
          <a:p>
            <a:endParaRPr lang="fr-FR" dirty="0"/>
          </a:p>
          <a:p>
            <a:r>
              <a:rPr lang="fr-FR" dirty="0"/>
              <a:t>Quelle peut-être l’évolution des parts de marché par secteur ?</a:t>
            </a:r>
          </a:p>
        </p:txBody>
      </p:sp>
    </p:spTree>
    <p:extLst>
      <p:ext uri="{BB962C8B-B14F-4D97-AF65-F5344CB8AC3E}">
        <p14:creationId xmlns:p14="http://schemas.microsoft.com/office/powerpoint/2010/main" val="380347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12236-1AAE-CE44-B74A-326AE10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7BFE9-43F1-3041-85BB-EEB721C5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60595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Récupérer l’ensemble des données permettant de répondre aux problématiques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Organiser les données afin qu’elles soient exploitables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Tables décrites et documentées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Liaisons pertinentes</a:t>
            </a:r>
          </a:p>
          <a:p>
            <a:endParaRPr lang="fr-FR" dirty="0"/>
          </a:p>
          <a:p>
            <a:r>
              <a:rPr lang="fr-FR" dirty="0"/>
              <a:t>Réflexion sur des outils permettant d’exploiter les données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Rendu géographique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Rendu graphique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BI ? Data Science ?</a:t>
            </a:r>
          </a:p>
        </p:txBody>
      </p:sp>
    </p:spTree>
    <p:extLst>
      <p:ext uri="{BB962C8B-B14F-4D97-AF65-F5344CB8AC3E}">
        <p14:creationId xmlns:p14="http://schemas.microsoft.com/office/powerpoint/2010/main" val="287136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12236-1AAE-CE44-B74A-326AE10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 &amp; Risques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7BFE9-43F1-3041-85BB-EEB721C5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60595"/>
            <a:ext cx="10554574" cy="3636511"/>
          </a:xfrm>
        </p:spPr>
        <p:txBody>
          <a:bodyPr>
            <a:normAutofit/>
          </a:bodyPr>
          <a:lstStyle/>
          <a:p>
            <a:r>
              <a:rPr lang="fr-FR" dirty="0"/>
              <a:t>Domaine vaste</a:t>
            </a:r>
          </a:p>
          <a:p>
            <a:endParaRPr lang="fr-FR" dirty="0"/>
          </a:p>
          <a:p>
            <a:r>
              <a:rPr lang="fr-FR" dirty="0"/>
              <a:t>Beaucoup d’informations : Ne pas sortir du cadre des problématique</a:t>
            </a:r>
          </a:p>
          <a:p>
            <a:endParaRPr lang="fr-FR" dirty="0"/>
          </a:p>
          <a:p>
            <a:r>
              <a:rPr lang="fr-FR" dirty="0"/>
              <a:t>Données partagées selon l’accord des commerçants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/>
              <a:t>données incomplètes ou partielles</a:t>
            </a:r>
          </a:p>
          <a:p>
            <a:endParaRPr lang="fr-FR" dirty="0"/>
          </a:p>
          <a:p>
            <a:r>
              <a:rPr lang="fr-FR" dirty="0"/>
              <a:t>Manque de données accessibles</a:t>
            </a:r>
          </a:p>
        </p:txBody>
      </p:sp>
    </p:spTree>
    <p:extLst>
      <p:ext uri="{BB962C8B-B14F-4D97-AF65-F5344CB8AC3E}">
        <p14:creationId xmlns:p14="http://schemas.microsoft.com/office/powerpoint/2010/main" val="252455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67</TotalTime>
  <Words>186</Words>
  <Application>Microsoft Macintosh PowerPoint</Application>
  <PresentationFormat>Grand écran</PresentationFormat>
  <Paragraphs>49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2</vt:lpstr>
      <vt:lpstr>Concis</vt:lpstr>
      <vt:lpstr>Data Mining sur les ventes</vt:lpstr>
      <vt:lpstr>Sources</vt:lpstr>
      <vt:lpstr>Problématiques</vt:lpstr>
      <vt:lpstr>Objectifs</vt:lpstr>
      <vt:lpstr>Contraintes &amp; Risques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licences Open Data</dc:title>
  <dc:creator>BELLARIVA Bastien</dc:creator>
  <cp:lastModifiedBy>BELLARIVA Bastien</cp:lastModifiedBy>
  <cp:revision>8</cp:revision>
  <dcterms:created xsi:type="dcterms:W3CDTF">2019-01-10T10:33:12Z</dcterms:created>
  <dcterms:modified xsi:type="dcterms:W3CDTF">2019-01-11T13:52:14Z</dcterms:modified>
</cp:coreProperties>
</file>