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FE22-A8C3-4D21-92EA-18C1D24DFBE0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498B-7C11-4B4C-9229-E4995DF701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7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7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8C40-4AF9-4CAD-816E-5C51AF2A0F80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7E03-7CCC-4FBD-A14B-47A86C6BAD68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76F17C0-3801-42EE-8C11-31ED1280ACEC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6CA9-CDD0-4AFD-BC80-3501E29B25C0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26EAFA-4AA4-4AE8-BDB1-CCFA53DB157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F84F-7EDF-4ABC-A05B-26B9DC28BF55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49A6-A7F4-480B-B01D-E04C81BC74C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C3B-C7BC-4FAA-88AD-D7FDF3E5AB9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E911-8EA3-4BE4-8F83-97E49710B943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1303-3E44-4B4D-B09A-59D8F7C295B9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4F53-73D4-4CD6-9C71-E2BCC4701EEB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  <p:sp>
        <p:nvSpPr>
          <p:cNvPr id="5" name="TextBox 4"/>
          <p:cNvSpPr txBox="1"/>
          <p:nvPr/>
        </p:nvSpPr>
        <p:spPr>
          <a:xfrm>
            <a:off x="690113" y="5805577"/>
            <a:ext cx="3603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Prof. P. </a:t>
            </a:r>
            <a:r>
              <a:rPr lang="fr-FR" dirty="0" err="1" smtClean="0"/>
              <a:t>Donini</a:t>
            </a:r>
            <a:endParaRPr lang="fr-FR" dirty="0" smtClean="0"/>
          </a:p>
          <a:p>
            <a:r>
              <a:rPr lang="fr-FR" dirty="0" smtClean="0"/>
              <a:t>Browne, Champion, Clément, Hardy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609600"/>
            <a:ext cx="6515100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C++ &amp; </a:t>
            </a:r>
            <a:r>
              <a:rPr lang="fr-CH" dirty="0" err="1" smtClean="0"/>
              <a:t>template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252908"/>
            <a:ext cx="6517420" cy="420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8379120" y="3496911"/>
            <a:ext cx="2838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Les </a:t>
            </a:r>
            <a:r>
              <a:rPr lang="fr-CH" dirty="0" err="1" smtClean="0"/>
              <a:t>templates</a:t>
            </a:r>
            <a:r>
              <a:rPr lang="fr-CH" dirty="0" smtClean="0"/>
              <a:t> du C++ permettent de facilement créer des commandes simples sans devoir créer une nouvelle classe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Restauration d’un état après un crash</a:t>
            </a:r>
            <a:endParaRPr lang="fr-CH" dirty="0" smtClean="0"/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6" y="2313944"/>
            <a:ext cx="3648075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736566" y="2011680"/>
            <a:ext cx="5248705" cy="4206240"/>
          </a:xfrm>
        </p:spPr>
        <p:txBody>
          <a:bodyPr>
            <a:normAutofit fontScale="925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2" y="2025929"/>
            <a:ext cx="5470758" cy="18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2392" y="4143633"/>
            <a:ext cx="9984607" cy="2353286"/>
          </a:xfrm>
        </p:spPr>
        <p:txBody>
          <a:bodyPr/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163156"/>
            <a:ext cx="6870700" cy="390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78" y="2584817"/>
            <a:ext cx="4357599" cy="2887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06600"/>
            <a:ext cx="7124700" cy="284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746250"/>
            <a:ext cx="6985000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977900"/>
            <a:ext cx="8915400" cy="488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124</TotalTime>
  <Words>342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À bandes</vt:lpstr>
      <vt:lpstr>Commande</vt:lpstr>
      <vt:lpstr>Commande</vt:lpstr>
      <vt:lpstr>Participants</vt:lpstr>
      <vt:lpstr>Collaborations</vt:lpstr>
      <vt:lpstr>Commande</vt:lpstr>
      <vt:lpstr>Exemple</vt:lpstr>
      <vt:lpstr>PowerPoint Presentation</vt:lpstr>
      <vt:lpstr>PowerPoint Presentation</vt:lpstr>
      <vt:lpstr>PowerPoint Presentation</vt:lpstr>
      <vt:lpstr>PowerPoint Presentation</vt:lpstr>
      <vt:lpstr>C++ &amp; template</vt:lpstr>
      <vt:lpstr>Commande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Christopher Browne</cp:lastModifiedBy>
  <cp:revision>21</cp:revision>
  <dcterms:created xsi:type="dcterms:W3CDTF">2016-05-16T14:39:48Z</dcterms:created>
  <dcterms:modified xsi:type="dcterms:W3CDTF">2016-05-17T07:01:47Z</dcterms:modified>
</cp:coreProperties>
</file>