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3" r:id="rId12"/>
    <p:sldId id="269" r:id="rId13"/>
    <p:sldId id="270" r:id="rId14"/>
    <p:sldId id="271" r:id="rId15"/>
    <p:sldId id="274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5747-296B-4D43-ADED-70804A41352C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83D5-DE23-4A00-8EE9-F3D32EC155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1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083D5-DE23-4A00-8EE9-F3D32EC155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4FE6-C6C7-4527-8300-E537A79C1767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340D-6B45-4A31-AEAB-53C4D7CC1D04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14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BAE-D967-4562-B10D-BD727E5F3A73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21DF-2316-4D6F-8437-275FF2E0AEDE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6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873-1281-4D67-BCDB-54BD7A03F91C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6CA2-5984-417A-9B60-20C2451283FE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329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AD71-255F-410C-AACE-6A55E01071DA}" type="datetime1">
              <a:rPr lang="fr-CH" smtClean="0"/>
              <a:t>14.06.2016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2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F9F-AFF2-4929-922C-B71343A39F32}" type="datetime1">
              <a:rPr lang="fr-CH" smtClean="0"/>
              <a:t>14.06.2016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DF0E-969B-4887-9507-161CA6EAD3B4}" type="datetime1">
              <a:rPr lang="fr-CH" smtClean="0"/>
              <a:t>14.06.2016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7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B8C5-53F7-4105-BDAE-1D3B43E09A63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9A65-D616-4CE3-9442-30910B2B5449}" type="datetime1">
              <a:rPr lang="fr-CH" smtClean="0"/>
              <a:t>14.06.2016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110F-0DB7-4ABA-A479-F44C033F2438}" type="datetime1">
              <a:rPr lang="fr-CH" smtClean="0"/>
              <a:t>14.06.2016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2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Sokonet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1319" y="5848865"/>
            <a:ext cx="354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HEIG – MCR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Browne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Champion, Clément, Hardy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16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365126"/>
            <a:ext cx="6616882" cy="625075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7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pattern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Bindings</a:t>
            </a:r>
            <a:r>
              <a:rPr lang="fr-FR" dirty="0" smtClean="0"/>
              <a:t>: stockage de commande et exécution multiples</a:t>
            </a:r>
          </a:p>
          <a:p>
            <a:pPr lvl="1"/>
            <a:r>
              <a:rPr lang="fr-FR" dirty="0" smtClean="0"/>
              <a:t>Chaque touche est associée à une commande</a:t>
            </a:r>
          </a:p>
          <a:p>
            <a:pPr lvl="1"/>
            <a:r>
              <a:rPr lang="fr-FR" dirty="0" smtClean="0"/>
              <a:t>Le jeu ne fait que récupérer les commandes associées aux touches appuyées et les exécuter</a:t>
            </a:r>
          </a:p>
          <a:p>
            <a:r>
              <a:rPr lang="fr-FR" b="1" dirty="0" err="1" smtClean="0"/>
              <a:t>Rewind</a:t>
            </a:r>
            <a:r>
              <a:rPr lang="fr-FR" dirty="0" smtClean="0"/>
              <a:t>: annulation</a:t>
            </a:r>
          </a:p>
          <a:p>
            <a:pPr lvl="1"/>
            <a:r>
              <a:rPr lang="fr-FR" dirty="0" smtClean="0"/>
              <a:t>Chaque action dans le jeu génère une commande inverse</a:t>
            </a:r>
          </a:p>
          <a:p>
            <a:pPr lvl="1"/>
            <a:r>
              <a:rPr lang="fr-FR" dirty="0" smtClean="0"/>
              <a:t>L’exécution de cette commande annule le déplacement ainsi que ses effets de bords (caisse déplacée)</a:t>
            </a:r>
          </a:p>
          <a:p>
            <a:r>
              <a:rPr lang="fr-FR" b="1" dirty="0" smtClean="0"/>
              <a:t>Macro</a:t>
            </a:r>
            <a:r>
              <a:rPr lang="fr-FR" dirty="0" smtClean="0"/>
              <a:t>: composition</a:t>
            </a:r>
          </a:p>
          <a:p>
            <a:pPr lvl="1"/>
            <a:r>
              <a:rPr lang="fr-FR" dirty="0" smtClean="0"/>
              <a:t>L’utilisateur peut définir des séquences arbitraires de commandes et les associer à une touche du clavier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Bindings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Stockage, Réutilisation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0635" y="2087610"/>
            <a:ext cx="3868340" cy="823912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38" y="3308443"/>
            <a:ext cx="3868737" cy="13034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943" y="2087610"/>
            <a:ext cx="3887391" cy="823912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943" y="3157801"/>
            <a:ext cx="4086482" cy="16047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01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Rewind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Annulation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524001"/>
            <a:ext cx="3868340" cy="503280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524001"/>
            <a:ext cx="3887391" cy="503280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8004" y="2233226"/>
            <a:ext cx="2074949" cy="8921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923" y="2233226"/>
            <a:ext cx="3857030" cy="3956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2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Macro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Composition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8022"/>
            <a:ext cx="7886700" cy="40065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Abstraction du </a:t>
            </a:r>
            <a:r>
              <a:rPr lang="fr-FR" dirty="0" smtClean="0"/>
              <a:t>traitement</a:t>
            </a:r>
            <a:endParaRPr lang="fr-FR" dirty="0" smtClean="0"/>
          </a:p>
          <a:p>
            <a:r>
              <a:rPr lang="fr-FR" dirty="0" err="1" smtClean="0"/>
              <a:t>Lambdas</a:t>
            </a:r>
            <a:r>
              <a:rPr lang="fr-FR" dirty="0" smtClean="0"/>
              <a:t> </a:t>
            </a:r>
            <a:r>
              <a:rPr lang="fr-FR" dirty="0" smtClean="0"/>
              <a:t>et pattern « commande </a:t>
            </a:r>
            <a:r>
              <a:rPr lang="fr-FR" dirty="0" smtClean="0"/>
              <a:t>»</a:t>
            </a:r>
          </a:p>
          <a:p>
            <a:r>
              <a:rPr lang="fr-FR" smtClean="0"/>
              <a:t>Telnet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0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0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Sokoban</a:t>
            </a:r>
            <a:endParaRPr lang="fr-CH" dirty="0"/>
          </a:p>
        </p:txBody>
      </p:sp>
      <p:pic>
        <p:nvPicPr>
          <p:cNvPr id="9" name="Picture 2" descr="https://upload.wikimedia.org/wikipedia/commons/4/4b/Sokoban_ani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477294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Sokonet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19" y="2580041"/>
            <a:ext cx="4854361" cy="2842506"/>
          </a:xfrm>
          <a:prstGeom prst="rect">
            <a:avLst/>
          </a:prstGeom>
          <a:effectLst>
            <a:outerShdw blurRad="3429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0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49"/>
            <a:ext cx="7772400" cy="5857102"/>
          </a:xfrm>
        </p:spPr>
        <p:txBody>
          <a:bodyPr anchor="ctr">
            <a:normAutofit/>
          </a:bodyPr>
          <a:lstStyle/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 err="1">
                <a:latin typeface="Consolas" panose="020B0609020204030204" pitchFamily="49" charset="0"/>
              </a:rPr>
              <a:t>telnet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10.192.91.190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2"/>
                </a:solidFill>
                <a:latin typeface="Consolas" panose="020B0609020204030204" pitchFamily="49" charset="0"/>
              </a:rPr>
              <a:t>2121</a:t>
            </a:r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4</a:t>
            </a:fld>
            <a:endParaRPr lang="fr-CH"/>
          </a:p>
        </p:txBody>
      </p:sp>
      <p:sp>
        <p:nvSpPr>
          <p:cNvPr id="4" name="TextBox 3"/>
          <p:cNvSpPr txBox="1"/>
          <p:nvPr/>
        </p:nvSpPr>
        <p:spPr>
          <a:xfrm>
            <a:off x="1216324" y="5408762"/>
            <a:ext cx="465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Please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report bugs </a:t>
            </a:r>
            <a:r>
              <a:rPr lang="fr-FR" dirty="0" err="1" smtClean="0"/>
              <a:t>until</a:t>
            </a:r>
            <a:r>
              <a:rPr lang="fr-FR" dirty="0" smtClean="0"/>
              <a:t> end of </a:t>
            </a:r>
            <a:r>
              <a:rPr lang="fr-FR" dirty="0" err="1" smtClean="0"/>
              <a:t>slideshow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Encapsule une action qui pourra être invoquée</a:t>
            </a:r>
            <a:br>
              <a:rPr lang="fr-FR" sz="2400" dirty="0" smtClean="0"/>
            </a:br>
            <a:r>
              <a:rPr lang="fr-FR" sz="2400" dirty="0" smtClean="0"/>
              <a:t>« plus tard »</a:t>
            </a:r>
          </a:p>
          <a:p>
            <a:r>
              <a:rPr lang="fr-FR" sz="2400" dirty="0" smtClean="0"/>
              <a:t>L’exécutant n’a pas besoin de connaître les détails de l’opération réalisée</a:t>
            </a:r>
          </a:p>
          <a:p>
            <a:r>
              <a:rPr lang="fr-FR" sz="2400" dirty="0" smtClean="0"/>
              <a:t>Répétable</a:t>
            </a:r>
          </a:p>
          <a:p>
            <a:r>
              <a:rPr lang="fr-FR" sz="2400" dirty="0" smtClean="0"/>
              <a:t>La commande peut être associée à une opération inverse permettant de l’annuler</a:t>
            </a:r>
            <a:endParaRPr lang="fr-FR" sz="2400" dirty="0"/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0" y="2148681"/>
            <a:ext cx="3310570" cy="33624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2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de l’annotation 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FunctionalInterface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/>
              <a:t>Une </a:t>
            </a:r>
            <a:r>
              <a:rPr lang="fr-FR" sz="2400" dirty="0"/>
              <a:t>lambda est une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ConcreteCommand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/>
              <a:t>Le </a:t>
            </a:r>
            <a:r>
              <a:rPr lang="fr-F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Receiver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/>
              <a:t>est </a:t>
            </a:r>
            <a:r>
              <a:rPr lang="fr-FR" sz="2400" dirty="0" smtClean="0"/>
              <a:t>capturé implicitement</a:t>
            </a:r>
            <a:endParaRPr lang="fr-FR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7860" y="2273643"/>
            <a:ext cx="2776787" cy="3065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41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Telnet</a:t>
            </a:r>
            <a:endParaRPr lang="fr-FR" sz="2800" dirty="0"/>
          </a:p>
          <a:p>
            <a:pPr lvl="1"/>
            <a:r>
              <a:rPr lang="fr-FR" dirty="0" smtClean="0"/>
              <a:t>Gestion du protocole Telnet</a:t>
            </a:r>
          </a:p>
          <a:p>
            <a:pPr lvl="1"/>
            <a:r>
              <a:rPr lang="fr-FR" dirty="0" smtClean="0"/>
              <a:t>Implémentation des opérations basiques d’affichage</a:t>
            </a:r>
            <a:endParaRPr lang="fr-FR" dirty="0"/>
          </a:p>
          <a:p>
            <a:r>
              <a:rPr lang="fr-FR" sz="2800" dirty="0" smtClean="0"/>
              <a:t>Keys</a:t>
            </a:r>
          </a:p>
          <a:p>
            <a:pPr lvl="1"/>
            <a:r>
              <a:rPr lang="fr-FR" dirty="0" smtClean="0"/>
              <a:t>Gestion des entrées utilisateur</a:t>
            </a:r>
          </a:p>
          <a:p>
            <a:pPr lvl="1"/>
            <a:r>
              <a:rPr lang="fr-FR" dirty="0" smtClean="0"/>
              <a:t>Gestion de collection de </a:t>
            </a:r>
            <a:r>
              <a:rPr lang="fr-FR" i="1" dirty="0" smtClean="0"/>
              <a:t>Key Bindings</a:t>
            </a:r>
          </a:p>
          <a:p>
            <a:r>
              <a:rPr lang="fr-FR" sz="2800" dirty="0" smtClean="0"/>
              <a:t>Game</a:t>
            </a:r>
          </a:p>
          <a:p>
            <a:pPr lvl="1"/>
            <a:r>
              <a:rPr lang="fr-FR" dirty="0" smtClean="0"/>
              <a:t>Gestion du jeu / des niveaux / des commandes</a:t>
            </a:r>
          </a:p>
          <a:p>
            <a:pPr lvl="1"/>
            <a:r>
              <a:rPr lang="fr-FR" dirty="0" smtClean="0"/>
              <a:t>Implémentation de l’affichage haut-niveau</a:t>
            </a:r>
            <a:endParaRPr lang="fr-F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03" y="1690689"/>
            <a:ext cx="3839594" cy="46311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30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44" y="1690689"/>
            <a:ext cx="6399712" cy="3850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5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206</Words>
  <Application>Microsoft Office PowerPoint</Application>
  <PresentationFormat>On-screen Show (4:3)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Sokonet</vt:lpstr>
      <vt:lpstr>Sokoban</vt:lpstr>
      <vt:lpstr>Sokonet</vt:lpstr>
      <vt:lpstr>$&gt; telnet 10.192.91.190 2121 $</vt:lpstr>
      <vt:lpstr>Pattern « Commande »</vt:lpstr>
      <vt:lpstr>Implémentation</vt:lpstr>
      <vt:lpstr>Architecture</vt:lpstr>
      <vt:lpstr>Architecture générale</vt:lpstr>
      <vt:lpstr>Keys</vt:lpstr>
      <vt:lpstr>Jeu</vt:lpstr>
      <vt:lpstr>Utilisation du pattern</vt:lpstr>
      <vt:lpstr>Bindings – Stockage, Réutilisation</vt:lpstr>
      <vt:lpstr>Rewind – Annulation</vt:lpstr>
      <vt:lpstr>Macro – Composition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Sokonet</dc:title>
  <dc:creator>Bastien Clément</dc:creator>
  <cp:lastModifiedBy>Christopher Browne</cp:lastModifiedBy>
  <cp:revision>21</cp:revision>
  <dcterms:created xsi:type="dcterms:W3CDTF">2016-06-13T20:19:50Z</dcterms:created>
  <dcterms:modified xsi:type="dcterms:W3CDTF">2016-06-14T07:25:16Z</dcterms:modified>
</cp:coreProperties>
</file>