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70" r:id="rId11"/>
    <p:sldId id="267" r:id="rId12"/>
    <p:sldId id="266" r:id="rId13"/>
    <p:sldId id="263" r:id="rId14"/>
    <p:sldId id="26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1052" autoAdjust="0"/>
  </p:normalViewPr>
  <p:slideViewPr>
    <p:cSldViewPr snapToGrid="0">
      <p:cViewPr varScale="1">
        <p:scale>
          <a:sx n="81" d="100"/>
          <a:sy n="81" d="100"/>
        </p:scale>
        <p:origin x="8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FE22-A8C3-4D21-92EA-18C1D24DFBE0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498B-7C11-4B4C-9229-E4995DF701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7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Toolkit</a:t>
            </a:r>
            <a:r>
              <a:rPr lang="fr-FR" dirty="0" smtClean="0"/>
              <a:t> GUI</a:t>
            </a:r>
            <a:endParaRPr lang="fr-FR" dirty="0" smtClean="0"/>
          </a:p>
          <a:p>
            <a:r>
              <a:rPr lang="fr-FR" dirty="0" smtClean="0"/>
              <a:t>Bibliothèque </a:t>
            </a:r>
            <a:r>
              <a:rPr lang="fr-FR" dirty="0" err="1" smtClean="0"/>
              <a:t>Dorigny</a:t>
            </a:r>
            <a:endParaRPr lang="fr-FR" dirty="0" smtClean="0"/>
          </a:p>
          <a:p>
            <a:r>
              <a:rPr lang="fr-FR" dirty="0" smtClean="0"/>
              <a:t>Domaine objet, rôle</a:t>
            </a:r>
            <a:r>
              <a:rPr lang="fr-FR" baseline="0" dirty="0" smtClean="0"/>
              <a:t> comportemental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ActionListener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4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pure</a:t>
            </a:r>
            <a:r>
              <a:rPr lang="fr-FR" baseline="0" dirty="0" smtClean="0"/>
              <a:t> / basique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8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070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27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765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81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3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009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272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92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47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989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021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46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0120" y="3833155"/>
            <a:ext cx="6858000" cy="1309255"/>
          </a:xfrm>
        </p:spPr>
        <p:txBody>
          <a:bodyPr/>
          <a:lstStyle/>
          <a:p>
            <a:r>
              <a:rPr lang="fr-CH" dirty="0" smtClean="0"/>
              <a:t>[Objet – Comportemental]</a:t>
            </a:r>
            <a:endParaRPr lang="fr-CH" dirty="0"/>
          </a:p>
        </p:txBody>
      </p:sp>
      <p:sp>
        <p:nvSpPr>
          <p:cNvPr id="5" name="TextBox 4"/>
          <p:cNvSpPr txBox="1"/>
          <p:nvPr/>
        </p:nvSpPr>
        <p:spPr>
          <a:xfrm>
            <a:off x="274319" y="6025249"/>
            <a:ext cx="27472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Prof. P. </a:t>
            </a:r>
            <a:r>
              <a:rPr lang="fr-FR" sz="1350" dirty="0" err="1"/>
              <a:t>Donini</a:t>
            </a:r>
            <a:endParaRPr lang="fr-FR" sz="1350" dirty="0"/>
          </a:p>
          <a:p>
            <a:r>
              <a:rPr lang="fr-FR" sz="1350" dirty="0"/>
              <a:t>Browne, Champion, Clément, Hardy</a:t>
            </a:r>
          </a:p>
        </p:txBody>
      </p:sp>
    </p:spTree>
    <p:extLst>
      <p:ext uri="{BB962C8B-B14F-4D97-AF65-F5344CB8AC3E}">
        <p14:creationId xmlns:p14="http://schemas.microsoft.com/office/powerpoint/2010/main" val="219261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0611" y="1862136"/>
            <a:ext cx="6962775" cy="31337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7" y="1946980"/>
            <a:ext cx="6962775" cy="31337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590675"/>
            <a:ext cx="6686550" cy="36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314450"/>
            <a:ext cx="4886325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C++ &amp; </a:t>
            </a:r>
            <a:r>
              <a:rPr lang="fr-CH" dirty="0" err="1" smtClean="0"/>
              <a:t>template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2546932"/>
            <a:ext cx="4888065" cy="3155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284341" y="3479933"/>
            <a:ext cx="212857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Les </a:t>
            </a:r>
            <a:r>
              <a:rPr lang="fr-CH" sz="1350" dirty="0" err="1"/>
              <a:t>templates</a:t>
            </a:r>
            <a:r>
              <a:rPr lang="fr-CH" sz="1350" dirty="0"/>
              <a:t> du C++ permettent de facilement créer des commandes simples sans devoir créer une nouvelle classe</a:t>
            </a:r>
          </a:p>
        </p:txBody>
      </p:sp>
    </p:spTree>
    <p:extLst>
      <p:ext uri="{BB962C8B-B14F-4D97-AF65-F5344CB8AC3E}">
        <p14:creationId xmlns:p14="http://schemas.microsoft.com/office/powerpoint/2010/main" val="26239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Utilisations populaires</a:t>
            </a:r>
          </a:p>
          <a:p>
            <a:pPr lvl="1"/>
            <a:r>
              <a:rPr lang="fr-CH" dirty="0" smtClean="0"/>
              <a:t>Gestion des menus d’une application </a:t>
            </a:r>
          </a:p>
          <a:p>
            <a:pPr lvl="1"/>
            <a:r>
              <a:rPr lang="fr-CH" dirty="0" smtClean="0"/>
              <a:t>Restauration d’un état après un crash</a:t>
            </a:r>
          </a:p>
          <a:p>
            <a:r>
              <a:rPr lang="fr-CH" dirty="0" smtClean="0"/>
              <a:t>Modèles associés</a:t>
            </a:r>
          </a:p>
          <a:p>
            <a:pPr lvl="1"/>
            <a:r>
              <a:rPr lang="fr-CH" dirty="0" smtClean="0"/>
              <a:t>Composite </a:t>
            </a:r>
            <a:r>
              <a:rPr lang="fr-CH" dirty="0" smtClean="0">
                <a:sym typeface="Wingdings" panose="05000000000000000000" pitchFamily="2" charset="2"/>
              </a:rPr>
              <a:t> Création de macro-commande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Memento  Garde l’état qu’une commande a besoin pour faire son </a:t>
            </a:r>
            <a:r>
              <a:rPr lang="fr-CH" i="1" dirty="0" smtClean="0">
                <a:sym typeface="Wingdings" panose="05000000000000000000" pitchFamily="2" charset="2"/>
              </a:rPr>
              <a:t>undo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Prototype  Copie de commande (constructeur virtuel)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Description du modèle</a:t>
            </a:r>
          </a:p>
          <a:p>
            <a:r>
              <a:rPr lang="fr-FR" dirty="0" smtClean="0"/>
              <a:t>Participants</a:t>
            </a:r>
          </a:p>
          <a:p>
            <a:r>
              <a:rPr lang="fr-FR" dirty="0" smtClean="0"/>
              <a:t>Collaborations</a:t>
            </a:r>
          </a:p>
          <a:p>
            <a:r>
              <a:rPr lang="fr-FR" dirty="0" smtClean="0"/>
              <a:t>Considérations d’implémentation et conséquences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C++ &amp;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Utilisations courantes et modèles associés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Encapsuler une requête dans un objet</a:t>
            </a:r>
          </a:p>
          <a:p>
            <a:r>
              <a:rPr lang="fr-CH" dirty="0" smtClean="0"/>
              <a:t>Alias</a:t>
            </a:r>
          </a:p>
          <a:p>
            <a:pPr lvl="1"/>
            <a:r>
              <a:rPr lang="fr-CH" dirty="0" smtClean="0"/>
              <a:t>Action, Transaction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Lancer une requête sur un objet sans savoir quelle est la requête ni l’objet</a:t>
            </a:r>
          </a:p>
          <a:p>
            <a:pPr lvl="1"/>
            <a:r>
              <a:rPr lang="fr-CH" dirty="0" smtClean="0"/>
              <a:t>Paramétrer un objet avec une action à réaliser, sans utiliser de </a:t>
            </a:r>
            <a:r>
              <a:rPr lang="fr-CH" i="1" dirty="0" smtClean="0"/>
              <a:t>callback</a:t>
            </a:r>
          </a:p>
          <a:p>
            <a:pPr lvl="1"/>
            <a:r>
              <a:rPr lang="fr-CH" dirty="0" smtClean="0"/>
              <a:t>Créer des requêtes, les empiler et les exécuter plus tard</a:t>
            </a:r>
          </a:p>
          <a:p>
            <a:pPr lvl="1"/>
            <a:r>
              <a:rPr lang="fr-CH" dirty="0" smtClean="0"/>
              <a:t>(+) Permettre le retour en arrière (undo) d’une requête</a:t>
            </a:r>
          </a:p>
          <a:p>
            <a:pPr lvl="1"/>
            <a:r>
              <a:rPr lang="fr-CH" dirty="0" smtClean="0"/>
              <a:t>(+) Lancer une séquence de requête (macro)</a:t>
            </a:r>
          </a:p>
          <a:p>
            <a:pPr lvl="1"/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8" y="2592708"/>
            <a:ext cx="2736056" cy="277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302425" y="2366010"/>
            <a:ext cx="3936529" cy="3154680"/>
          </a:xfrm>
        </p:spPr>
        <p:txBody>
          <a:bodyPr>
            <a:normAutofit fontScale="70000" lnSpcReduction="20000"/>
          </a:bodyPr>
          <a:lstStyle/>
          <a:p>
            <a:r>
              <a:rPr lang="fr-CH" i="1" dirty="0" smtClean="0"/>
              <a:t>Command</a:t>
            </a:r>
          </a:p>
          <a:p>
            <a:pPr lvl="1"/>
            <a:r>
              <a:rPr lang="fr-CH" dirty="0" smtClean="0"/>
              <a:t>Déclare une interface pour exécuter une action</a:t>
            </a:r>
          </a:p>
          <a:p>
            <a:r>
              <a:rPr lang="fr-CH" i="1" dirty="0" err="1" smtClean="0"/>
              <a:t>ConcreteCommand</a:t>
            </a:r>
            <a:endParaRPr lang="fr-CH" i="1" dirty="0" smtClean="0"/>
          </a:p>
          <a:p>
            <a:pPr lvl="1"/>
            <a:r>
              <a:rPr lang="fr-CH" dirty="0" smtClean="0"/>
              <a:t>Définit un lien entre un objet et une action</a:t>
            </a:r>
          </a:p>
          <a:p>
            <a:pPr lvl="1"/>
            <a:r>
              <a:rPr lang="fr-CH" dirty="0" smtClean="0"/>
              <a:t>Implémente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i="1" dirty="0" smtClean="0"/>
              <a:t>Client </a:t>
            </a:r>
          </a:p>
          <a:p>
            <a:pPr lvl="1"/>
            <a:r>
              <a:rPr lang="fr-CH" dirty="0" smtClean="0"/>
              <a:t>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(une action)</a:t>
            </a:r>
          </a:p>
          <a:p>
            <a:r>
              <a:rPr lang="fr-CH" i="1" dirty="0" err="1" smtClean="0"/>
              <a:t>Invoker</a:t>
            </a:r>
            <a:endParaRPr lang="fr-CH" i="1" dirty="0" smtClean="0"/>
          </a:p>
          <a:p>
            <a:pPr lvl="1"/>
            <a:r>
              <a:rPr lang="fr-CH" dirty="0" smtClean="0"/>
              <a:t>Demande à la </a:t>
            </a:r>
            <a:r>
              <a:rPr lang="fr-CH" i="1" dirty="0" smtClean="0"/>
              <a:t>Command</a:t>
            </a:r>
            <a:r>
              <a:rPr lang="fr-CH" dirty="0" smtClean="0"/>
              <a:t> de s’exécuter</a:t>
            </a:r>
          </a:p>
          <a:p>
            <a:r>
              <a:rPr lang="fr-CH" i="1" dirty="0" err="1" smtClean="0"/>
              <a:t>Receiver</a:t>
            </a:r>
            <a:endParaRPr lang="fr-CH" i="1" dirty="0" smtClean="0"/>
          </a:p>
          <a:p>
            <a:pPr lvl="1"/>
            <a:r>
              <a:rPr lang="fr-CH" dirty="0" smtClean="0"/>
              <a:t>Effectue l’action demandée</a:t>
            </a:r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Collaborations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04" y="2376697"/>
            <a:ext cx="4103069" cy="141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1795" y="3964975"/>
            <a:ext cx="7488455" cy="1764965"/>
          </a:xfrm>
        </p:spPr>
        <p:txBody>
          <a:bodyPr>
            <a:normAutofit fontScale="77500" lnSpcReduction="20000"/>
          </a:bodyPr>
          <a:lstStyle/>
          <a:p>
            <a:r>
              <a:rPr lang="fr-CH" dirty="0" smtClean="0"/>
              <a:t>Le </a:t>
            </a:r>
            <a:r>
              <a:rPr lang="fr-CH" i="1" dirty="0" smtClean="0"/>
              <a:t>Client</a:t>
            </a:r>
            <a:r>
              <a:rPr lang="fr-CH" dirty="0" smtClean="0"/>
              <a:t> 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et spécifie son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Un </a:t>
            </a:r>
            <a:r>
              <a:rPr lang="fr-CH" i="1" dirty="0" err="1" smtClean="0"/>
              <a:t>Invoker</a:t>
            </a:r>
            <a:r>
              <a:rPr lang="fr-CH" dirty="0" smtClean="0"/>
              <a:t> stocke la </a:t>
            </a:r>
            <a:r>
              <a:rPr lang="fr-CH" i="1" dirty="0" err="1" smtClean="0"/>
              <a:t>ConcreteCommand</a:t>
            </a:r>
            <a:r>
              <a:rPr lang="fr-CH" dirty="0" smtClean="0"/>
              <a:t> créée</a:t>
            </a:r>
          </a:p>
          <a:p>
            <a:r>
              <a:rPr lang="fr-CH" dirty="0" smtClean="0"/>
              <a:t>L’</a:t>
            </a:r>
            <a:r>
              <a:rPr lang="fr-CH" i="1" dirty="0" err="1" smtClean="0"/>
              <a:t>Invoker</a:t>
            </a:r>
            <a:r>
              <a:rPr lang="fr-CH" dirty="0" smtClean="0"/>
              <a:t> lance la </a:t>
            </a:r>
            <a:r>
              <a:rPr lang="fr-CH" i="1" dirty="0" err="1" smtClean="0"/>
              <a:t>ConcreteCommand</a:t>
            </a:r>
            <a:r>
              <a:rPr lang="fr-CH" dirty="0" smtClean="0"/>
              <a:t> au travers de sa méthode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dirty="0" smtClean="0"/>
              <a:t>La </a:t>
            </a:r>
            <a:r>
              <a:rPr lang="fr-CH" i="1" dirty="0" err="1" smtClean="0"/>
              <a:t>ConcreteCommand</a:t>
            </a:r>
            <a:r>
              <a:rPr lang="fr-CH" dirty="0" smtClean="0"/>
              <a:t> appelle </a:t>
            </a:r>
            <a:r>
              <a:rPr lang="fr-CH" i="1" dirty="0" smtClean="0"/>
              <a:t>action() </a:t>
            </a:r>
            <a:r>
              <a:rPr lang="fr-CH" dirty="0" smtClean="0"/>
              <a:t>sur le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Le </a:t>
            </a:r>
            <a:r>
              <a:rPr lang="fr-CH" i="1" dirty="0" err="1" smtClean="0"/>
              <a:t>Receiver</a:t>
            </a:r>
            <a:r>
              <a:rPr lang="fr-CH" dirty="0" smtClean="0"/>
              <a:t> effectue l’action initialement demandée par le </a:t>
            </a:r>
            <a:r>
              <a:rPr lang="fr-CH" i="1" dirty="0" smtClean="0"/>
              <a:t>Client</a:t>
            </a:r>
            <a:endParaRPr lang="fr-CH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Sépare l’objet qui invoque l’action de celui qui sait comment la réaliser</a:t>
            </a:r>
          </a:p>
          <a:p>
            <a:pPr lvl="1"/>
            <a:r>
              <a:rPr lang="fr-CH" dirty="0" smtClean="0"/>
              <a:t>Les actions sont des objets, manipulables et extensibles comme ces derniers</a:t>
            </a:r>
          </a:p>
          <a:p>
            <a:pPr lvl="1"/>
            <a:r>
              <a:rPr lang="fr-CH" dirty="0" smtClean="0"/>
              <a:t>La création de nouvelles actions ne viole pas l’OCP</a:t>
            </a:r>
          </a:p>
          <a:p>
            <a:pPr lvl="1"/>
            <a:r>
              <a:rPr lang="fr-CH" dirty="0" smtClean="0"/>
              <a:t>Il est facile d’étendre le modèle pour supporter les </a:t>
            </a:r>
            <a:r>
              <a:rPr lang="fr-CH" i="1" dirty="0" smtClean="0"/>
              <a:t>undo </a:t>
            </a:r>
            <a:r>
              <a:rPr lang="fr-CH" dirty="0" smtClean="0"/>
              <a:t>et les </a:t>
            </a:r>
            <a:r>
              <a:rPr lang="fr-CH" i="1" dirty="0" smtClean="0"/>
              <a:t>macros</a:t>
            </a:r>
            <a:endParaRPr lang="fr-CH" dirty="0" smtClean="0"/>
          </a:p>
          <a:p>
            <a:r>
              <a:rPr lang="fr-CH" dirty="0" smtClean="0"/>
              <a:t>Considérations d’implémentation</a:t>
            </a:r>
          </a:p>
          <a:p>
            <a:pPr lvl="1"/>
            <a:r>
              <a:rPr lang="fr-CH" dirty="0" smtClean="0"/>
              <a:t>A quelle point une commande </a:t>
            </a:r>
            <a:r>
              <a:rPr lang="fr-CH" dirty="0" err="1" smtClean="0"/>
              <a:t>doit-elle</a:t>
            </a:r>
            <a:r>
              <a:rPr lang="fr-CH" dirty="0" smtClean="0"/>
              <a:t> être intelligente ?</a:t>
            </a:r>
          </a:p>
          <a:p>
            <a:pPr lvl="2"/>
            <a:r>
              <a:rPr lang="fr-CH" dirty="0" smtClean="0"/>
              <a:t>Simple lien entre un objet et une action ?</a:t>
            </a:r>
          </a:p>
          <a:p>
            <a:pPr lvl="2"/>
            <a:r>
              <a:rPr lang="fr-CH" dirty="0" smtClean="0"/>
              <a:t>Une commande indépendante et/ou intelligente ?</a:t>
            </a:r>
          </a:p>
          <a:p>
            <a:pPr lvl="1"/>
            <a:r>
              <a:rPr lang="fr-CH" dirty="0" smtClean="0"/>
              <a:t>Support des </a:t>
            </a:r>
            <a:r>
              <a:rPr lang="fr-CH" i="1" dirty="0" smtClean="0"/>
              <a:t>undo</a:t>
            </a:r>
            <a:r>
              <a:rPr lang="fr-CH" dirty="0" smtClean="0"/>
              <a:t> et des </a:t>
            </a:r>
            <a:r>
              <a:rPr lang="fr-CH" i="1" dirty="0" err="1" smtClean="0"/>
              <a:t>redo</a:t>
            </a:r>
            <a:r>
              <a:rPr lang="fr-CH" dirty="0" smtClean="0"/>
              <a:t> ?</a:t>
            </a:r>
          </a:p>
          <a:p>
            <a:pPr lvl="2"/>
            <a:r>
              <a:rPr lang="fr-CH" dirty="0" smtClean="0"/>
              <a:t>Jusqu’à quelle limite ?</a:t>
            </a:r>
          </a:p>
          <a:p>
            <a:pPr lvl="2"/>
            <a:r>
              <a:rPr lang="fr-CH" dirty="0" smtClean="0"/>
              <a:t>Comment éviter l’accumulation des erreurs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069975"/>
            <a:ext cx="7337425" cy="1131888"/>
          </a:xfrm>
        </p:spPr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9" y="147601"/>
            <a:ext cx="5912240" cy="3358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3825213"/>
            <a:ext cx="3920250" cy="2597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28" y="3825214"/>
            <a:ext cx="3893347" cy="2597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1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10" y="2355011"/>
            <a:ext cx="6636199" cy="264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9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7" y="1992702"/>
            <a:ext cx="6191201" cy="2983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233</TotalTime>
  <Words>383</Words>
  <Application>Microsoft Office PowerPoint</Application>
  <PresentationFormat>On-screen Show (4:3)</PresentationFormat>
  <Paragraphs>88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</vt:lpstr>
      <vt:lpstr>Banded</vt:lpstr>
      <vt:lpstr>Commande</vt:lpstr>
      <vt:lpstr>Sommaire</vt:lpstr>
      <vt:lpstr>Commande</vt:lpstr>
      <vt:lpstr>Participants</vt:lpstr>
      <vt:lpstr>Collaborations</vt:lpstr>
      <vt:lpstr>Commande</vt:lpstr>
      <vt:lpstr>Exemple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&amp; template</vt:lpstr>
      <vt:lpstr>Commande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</dc:title>
  <dc:creator>Patrick Champion</dc:creator>
  <cp:lastModifiedBy>Christopher Browne</cp:lastModifiedBy>
  <cp:revision>40</cp:revision>
  <dcterms:created xsi:type="dcterms:W3CDTF">2016-05-16T14:39:48Z</dcterms:created>
  <dcterms:modified xsi:type="dcterms:W3CDTF">2016-05-17T09:12:30Z</dcterms:modified>
</cp:coreProperties>
</file>