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73" r:id="rId12"/>
    <p:sldId id="269" r:id="rId13"/>
    <p:sldId id="270" r:id="rId14"/>
    <p:sldId id="271" r:id="rId15"/>
    <p:sldId id="274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55747-296B-4D43-ADED-70804A41352C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83D5-DE23-4A00-8EE9-F3D32EC155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10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83D5-DE23-4A00-8EE9-F3D32EC155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0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4FE6-C6C7-4527-8300-E537A79C1767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1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40D-6B45-4A31-AEAB-53C4D7CC1D04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14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1BAE-D967-4562-B10D-BD727E5F3A73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0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21DF-2316-4D6F-8437-275FF2E0AEDE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167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873-1281-4D67-BCDB-54BD7A03F91C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04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6CA2-5984-417A-9B60-20C2451283FE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329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AD71-255F-410C-AACE-6A55E01071DA}" type="datetime1">
              <a:rPr lang="fr-CH" smtClean="0"/>
              <a:t>14.06.2016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72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F9F-AFF2-4929-922C-B71343A39F32}" type="datetime1">
              <a:rPr lang="fr-CH" smtClean="0"/>
              <a:t>14.06.2016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40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F0E-969B-4887-9507-161CA6EAD3B4}" type="datetime1">
              <a:rPr lang="fr-CH" smtClean="0"/>
              <a:t>14.06.2016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77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B8C5-53F7-4105-BDAE-1D3B43E09A63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0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9A65-D616-4CE3-9442-30910B2B5449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13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110F-0DB7-4ABA-A479-F44C033F2438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21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Sokonet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Pattern « Commande »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61319" y="5848865"/>
            <a:ext cx="3545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HEIG – MCR</a:t>
            </a: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Browne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Champion, Clément, Hardy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16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7" y="365126"/>
            <a:ext cx="6616882" cy="625075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77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pattern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Bindings</a:t>
            </a:r>
            <a:r>
              <a:rPr lang="fr-FR" dirty="0" smtClean="0"/>
              <a:t>: stockage de commande et exécution multiples</a:t>
            </a:r>
          </a:p>
          <a:p>
            <a:pPr lvl="1"/>
            <a:r>
              <a:rPr lang="fr-FR" dirty="0" smtClean="0"/>
              <a:t>Chaque touche est associée à une commande</a:t>
            </a:r>
          </a:p>
          <a:p>
            <a:pPr lvl="1"/>
            <a:r>
              <a:rPr lang="fr-FR" dirty="0" smtClean="0"/>
              <a:t>Le jeu ne fait que récupérer les commandes associées aux touches appuyées et les exécuter</a:t>
            </a:r>
          </a:p>
          <a:p>
            <a:r>
              <a:rPr lang="fr-FR" b="1" dirty="0" err="1" smtClean="0"/>
              <a:t>Rewind</a:t>
            </a:r>
            <a:r>
              <a:rPr lang="fr-FR" dirty="0" smtClean="0"/>
              <a:t>: annulation</a:t>
            </a:r>
          </a:p>
          <a:p>
            <a:pPr lvl="1"/>
            <a:r>
              <a:rPr lang="fr-FR" dirty="0" smtClean="0"/>
              <a:t>Chaque action dans le jeu génère une commande inverse</a:t>
            </a:r>
          </a:p>
          <a:p>
            <a:pPr lvl="1"/>
            <a:r>
              <a:rPr lang="fr-FR" dirty="0" smtClean="0"/>
              <a:t>L’exécution de cette commande annule le déplacement ainsi que ses effets de bords (caisse déplacée)</a:t>
            </a:r>
          </a:p>
          <a:p>
            <a:r>
              <a:rPr lang="fr-FR" b="1" dirty="0" smtClean="0"/>
              <a:t>Macro</a:t>
            </a:r>
            <a:r>
              <a:rPr lang="fr-FR" dirty="0" smtClean="0"/>
              <a:t>: composition</a:t>
            </a:r>
          </a:p>
          <a:p>
            <a:pPr lvl="1"/>
            <a:r>
              <a:rPr lang="fr-FR" dirty="0" smtClean="0"/>
              <a:t>L’utilisateur peut définir des séquences arbitraires de commandes et les associer à une touche du clavier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61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Bindings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Stockage, Réutilisation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0635" y="2087610"/>
            <a:ext cx="3868340" cy="823912"/>
          </a:xfrm>
        </p:spPr>
        <p:txBody>
          <a:bodyPr/>
          <a:lstStyle/>
          <a:p>
            <a:r>
              <a:rPr lang="fr-FR" b="0" dirty="0" smtClean="0"/>
              <a:t>Construction</a:t>
            </a:r>
            <a:endParaRPr lang="fr-FR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238" y="3308443"/>
            <a:ext cx="3868737" cy="130349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943" y="2087610"/>
            <a:ext cx="3887391" cy="823912"/>
          </a:xfrm>
        </p:spPr>
        <p:txBody>
          <a:bodyPr/>
          <a:lstStyle/>
          <a:p>
            <a:r>
              <a:rPr lang="fr-FR" b="0" dirty="0" smtClean="0"/>
              <a:t>Utilisation</a:t>
            </a:r>
            <a:endParaRPr lang="fr-FR" b="0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29943" y="3157801"/>
            <a:ext cx="4086482" cy="160477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01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Rewind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Annulation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524001"/>
            <a:ext cx="3868340" cy="503280"/>
          </a:xfrm>
        </p:spPr>
        <p:txBody>
          <a:bodyPr/>
          <a:lstStyle/>
          <a:p>
            <a:r>
              <a:rPr lang="fr-FR" b="0" dirty="0" smtClean="0"/>
              <a:t>Construction</a:t>
            </a:r>
            <a:endParaRPr lang="fr-FR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524001"/>
            <a:ext cx="3887391" cy="503280"/>
          </a:xfrm>
        </p:spPr>
        <p:txBody>
          <a:bodyPr/>
          <a:lstStyle/>
          <a:p>
            <a:r>
              <a:rPr lang="fr-FR" b="0" dirty="0" smtClean="0"/>
              <a:t>Utilisation</a:t>
            </a:r>
            <a:endParaRPr lang="fr-FR" b="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28004" y="2233226"/>
            <a:ext cx="2074949" cy="89212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923" y="2233226"/>
            <a:ext cx="3857030" cy="3956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32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Macro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Composition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98022"/>
            <a:ext cx="7886700" cy="40065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45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Lambdas</a:t>
            </a:r>
            <a:r>
              <a:rPr lang="fr-FR" dirty="0" smtClean="0"/>
              <a:t> et pattern « commande »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09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30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Sokoban</a:t>
            </a:r>
            <a:endParaRPr lang="fr-CH" dirty="0"/>
          </a:p>
        </p:txBody>
      </p:sp>
      <p:pic>
        <p:nvPicPr>
          <p:cNvPr id="9" name="Picture 2" descr="https://upload.wikimedia.org/wikipedia/commons/4/4b/Sokoban_ani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2477294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60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Sokonet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19" y="2580041"/>
            <a:ext cx="4854361" cy="2842506"/>
          </a:xfrm>
          <a:prstGeom prst="rect">
            <a:avLst/>
          </a:prstGeom>
          <a:effectLst>
            <a:outerShdw blurRad="3429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0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449"/>
            <a:ext cx="7772400" cy="5857102"/>
          </a:xfrm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$&gt;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err="1">
                <a:latin typeface="Consolas" panose="020B0609020204030204" pitchFamily="49" charset="0"/>
              </a:rPr>
              <a:t>telnet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>
                <a:solidFill>
                  <a:schemeClr val="accent5"/>
                </a:solidFill>
                <a:latin typeface="Consolas" panose="020B0609020204030204" pitchFamily="49" charset="0"/>
              </a:rPr>
              <a:t>10.192.XX.XXX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>
                <a:solidFill>
                  <a:schemeClr val="accent2"/>
                </a:solidFill>
                <a:latin typeface="Consolas" panose="020B0609020204030204" pitchFamily="49" charset="0"/>
              </a:rPr>
              <a:t>2121</a:t>
            </a:r>
            <a:r>
              <a:rPr lang="fr-FR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« Commande »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Encapsule une action qui pourra être invoquée</a:t>
            </a:r>
            <a:br>
              <a:rPr lang="fr-FR" sz="2400" dirty="0" smtClean="0"/>
            </a:br>
            <a:r>
              <a:rPr lang="fr-FR" sz="2400" dirty="0" smtClean="0"/>
              <a:t>« plus tard »</a:t>
            </a:r>
          </a:p>
          <a:p>
            <a:r>
              <a:rPr lang="fr-FR" sz="2400" dirty="0" smtClean="0"/>
              <a:t>L’exécutant n’a pas besoin de connaître les détails de l’opération réalisée</a:t>
            </a:r>
          </a:p>
          <a:p>
            <a:r>
              <a:rPr lang="fr-FR" sz="2400" dirty="0" smtClean="0"/>
              <a:t>Répétable</a:t>
            </a:r>
          </a:p>
          <a:p>
            <a:r>
              <a:rPr lang="fr-FR" sz="2400" dirty="0" smtClean="0"/>
              <a:t>La commande peut être associée à une opération inverse permettant de l’annuler</a:t>
            </a:r>
            <a:endParaRPr lang="fr-FR" sz="2400" dirty="0"/>
          </a:p>
        </p:txBody>
      </p:sp>
      <p:pic>
        <p:nvPicPr>
          <p:cNvPr id="5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80" y="2148681"/>
            <a:ext cx="3310570" cy="33624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02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Utilisation de l’annotation </a:t>
            </a:r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FunctionalInterface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endParaRPr lang="fr-FR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2400" dirty="0" smtClean="0"/>
              <a:t>Une </a:t>
            </a:r>
            <a:r>
              <a:rPr lang="fr-FR" sz="2400" dirty="0"/>
              <a:t>lambda est une 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ConcreteCommand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endParaRPr lang="fr-F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2400" dirty="0"/>
              <a:t>Le </a:t>
            </a:r>
            <a:r>
              <a:rPr lang="fr-F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Receiver</a:t>
            </a:r>
            <a:r>
              <a:rPr lang="fr-FR" sz="2400" dirty="0">
                <a:solidFill>
                  <a:schemeClr val="accent2"/>
                </a:solidFill>
              </a:rPr>
              <a:t> </a:t>
            </a:r>
            <a:r>
              <a:rPr lang="fr-FR" sz="2400" dirty="0"/>
              <a:t>est </a:t>
            </a:r>
            <a:r>
              <a:rPr lang="fr-FR" sz="2400" dirty="0" smtClean="0"/>
              <a:t>capturé implicitement</a:t>
            </a:r>
            <a:endParaRPr lang="fr-FR" sz="24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7860" y="2273643"/>
            <a:ext cx="2776787" cy="3065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41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Telnet</a:t>
            </a:r>
            <a:endParaRPr lang="fr-FR" sz="2800" dirty="0"/>
          </a:p>
          <a:p>
            <a:pPr lvl="1"/>
            <a:r>
              <a:rPr lang="fr-FR" dirty="0" smtClean="0"/>
              <a:t>Gestion du protocole Telnet</a:t>
            </a:r>
          </a:p>
          <a:p>
            <a:pPr lvl="1"/>
            <a:r>
              <a:rPr lang="fr-FR" dirty="0" smtClean="0"/>
              <a:t>Implémentation des opérations basiques d’affichage</a:t>
            </a:r>
            <a:endParaRPr lang="fr-FR" dirty="0"/>
          </a:p>
          <a:p>
            <a:r>
              <a:rPr lang="fr-FR" sz="2800" dirty="0" smtClean="0"/>
              <a:t>Keys</a:t>
            </a:r>
          </a:p>
          <a:p>
            <a:pPr lvl="1"/>
            <a:r>
              <a:rPr lang="fr-FR" dirty="0" smtClean="0"/>
              <a:t>Gestion des entrées utilisateur</a:t>
            </a:r>
          </a:p>
          <a:p>
            <a:pPr lvl="1"/>
            <a:r>
              <a:rPr lang="fr-FR" dirty="0" smtClean="0"/>
              <a:t>Gestion de collection de </a:t>
            </a:r>
            <a:r>
              <a:rPr lang="fr-FR" i="1" dirty="0" smtClean="0"/>
              <a:t>Key Bindings</a:t>
            </a:r>
          </a:p>
          <a:p>
            <a:r>
              <a:rPr lang="fr-FR" sz="2800" dirty="0" smtClean="0"/>
              <a:t>Game</a:t>
            </a:r>
          </a:p>
          <a:p>
            <a:pPr lvl="1"/>
            <a:r>
              <a:rPr lang="fr-FR" dirty="0" smtClean="0"/>
              <a:t>Gestion du jeu / des niveaux / des commandes</a:t>
            </a:r>
          </a:p>
          <a:p>
            <a:pPr lvl="1"/>
            <a:r>
              <a:rPr lang="fr-FR" dirty="0" smtClean="0"/>
              <a:t>Implémentation de l’affichage haut-niveau</a:t>
            </a:r>
            <a:endParaRPr lang="fr-F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générale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03" y="1690689"/>
            <a:ext cx="3839594" cy="46311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30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44" y="1690689"/>
            <a:ext cx="6399712" cy="38503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5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195</Words>
  <Application>Microsoft Office PowerPoint</Application>
  <PresentationFormat>On-screen Show (4:3)</PresentationFormat>
  <Paragraphs>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Sokonet</vt:lpstr>
      <vt:lpstr>Sokoban</vt:lpstr>
      <vt:lpstr>Sokonet</vt:lpstr>
      <vt:lpstr>$&gt; telnet 10.192.XX.XXX 2121 $</vt:lpstr>
      <vt:lpstr>Pattern « Commande »</vt:lpstr>
      <vt:lpstr>Implémentation</vt:lpstr>
      <vt:lpstr>Architecture</vt:lpstr>
      <vt:lpstr>Architecture générale</vt:lpstr>
      <vt:lpstr>Keys</vt:lpstr>
      <vt:lpstr>Jeu</vt:lpstr>
      <vt:lpstr>Utilisation du pattern</vt:lpstr>
      <vt:lpstr>Bindings – Stockage, Réutilisation</vt:lpstr>
      <vt:lpstr>Rewind – Annulation</vt:lpstr>
      <vt:lpstr>Macro – Composition</vt:lpstr>
      <vt:lpstr>Conclusion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Sokonet</dc:title>
  <dc:creator>Bastien Clément</dc:creator>
  <cp:lastModifiedBy>Christopher Browne</cp:lastModifiedBy>
  <cp:revision>17</cp:revision>
  <dcterms:created xsi:type="dcterms:W3CDTF">2016-06-13T20:19:50Z</dcterms:created>
  <dcterms:modified xsi:type="dcterms:W3CDTF">2016-06-14T07:07:45Z</dcterms:modified>
</cp:coreProperties>
</file>