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3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FE22-A8C3-4D21-92EA-18C1D24DFBE0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498B-7C11-4B4C-9229-E4995DF701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7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GUI, Disco</a:t>
            </a:r>
          </a:p>
          <a:p>
            <a:r>
              <a:rPr lang="fr-FR" smtClean="0"/>
              <a:t>Bibliothèque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ActionListener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4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pure</a:t>
            </a:r>
            <a:r>
              <a:rPr lang="fr-FR" baseline="0" dirty="0" smtClean="0"/>
              <a:t> / basique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70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6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8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0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72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92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7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989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21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  <p:sp>
        <p:nvSpPr>
          <p:cNvPr id="5" name="TextBox 4"/>
          <p:cNvSpPr txBox="1"/>
          <p:nvPr/>
        </p:nvSpPr>
        <p:spPr>
          <a:xfrm>
            <a:off x="274319" y="6025249"/>
            <a:ext cx="27472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Prof. P. </a:t>
            </a:r>
            <a:r>
              <a:rPr lang="fr-FR" sz="1350" dirty="0" err="1"/>
              <a:t>Donini</a:t>
            </a:r>
            <a:endParaRPr lang="fr-FR" sz="1350" dirty="0"/>
          </a:p>
          <a:p>
            <a:r>
              <a:rPr lang="fr-FR" sz="1350" dirty="0"/>
              <a:t>Browne, Champion, Clément, Hardy</a:t>
            </a:r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590675"/>
            <a:ext cx="668655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14450"/>
            <a:ext cx="48863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2546932"/>
            <a:ext cx="4888065" cy="315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84341" y="3479933"/>
            <a:ext cx="212857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Les </a:t>
            </a:r>
            <a:r>
              <a:rPr lang="fr-CH" sz="1350" dirty="0" err="1"/>
              <a:t>templates</a:t>
            </a:r>
            <a:r>
              <a:rPr lang="fr-CH" sz="1350" dirty="0"/>
              <a:t> du C++ permettent de facilement créer des commandes simples sans devoir créer une nouvelle classe</a:t>
            </a:r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Restauration d’un état après un crash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modèle</a:t>
            </a:r>
          </a:p>
          <a:p>
            <a:r>
              <a:rPr lang="fr-FR" dirty="0" smtClean="0"/>
              <a:t>Participants</a:t>
            </a:r>
          </a:p>
          <a:p>
            <a:r>
              <a:rPr lang="fr-FR" dirty="0" smtClean="0"/>
              <a:t>Collaborations</a:t>
            </a:r>
          </a:p>
          <a:p>
            <a:r>
              <a:rPr lang="fr-FR" dirty="0" smtClean="0"/>
              <a:t>Considérations d’implémentation et conséquences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C++ &amp;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Utilisations courantes et modèles associés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" y="2592708"/>
            <a:ext cx="2736056" cy="277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302425" y="2366010"/>
            <a:ext cx="3936529" cy="3154680"/>
          </a:xfrm>
        </p:spPr>
        <p:txBody>
          <a:bodyPr>
            <a:normAutofit fontScale="70000" lnSpcReduction="200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4" y="2376697"/>
            <a:ext cx="4103069" cy="141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1795" y="3964975"/>
            <a:ext cx="7488455" cy="1764965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069975"/>
            <a:ext cx="7337425" cy="1131888"/>
          </a:xfrm>
        </p:spPr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68" y="307856"/>
            <a:ext cx="5912240" cy="335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2" y="4031464"/>
            <a:ext cx="3608987" cy="239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29" y="4031464"/>
            <a:ext cx="3584218" cy="239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0" y="2355011"/>
            <a:ext cx="6636199" cy="26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7" y="1992702"/>
            <a:ext cx="6191201" cy="2983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149</TotalTime>
  <Words>377</Words>
  <Application>Microsoft Office PowerPoint</Application>
  <PresentationFormat>On-screen Show (4:3)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Commande</vt:lpstr>
      <vt:lpstr>Sommaire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Christopher Browne</cp:lastModifiedBy>
  <cp:revision>33</cp:revision>
  <dcterms:created xsi:type="dcterms:W3CDTF">2016-05-16T14:39:48Z</dcterms:created>
  <dcterms:modified xsi:type="dcterms:W3CDTF">2016-05-17T07:43:58Z</dcterms:modified>
</cp:coreProperties>
</file>