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6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100" d="100"/>
          <a:sy n="100" d="100"/>
        </p:scale>
        <p:origin x="90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[Objet – Comportemental]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261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609600"/>
            <a:ext cx="6515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9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C++ &amp; </a:t>
            </a:r>
            <a:r>
              <a:rPr lang="fr-CH" dirty="0" err="1" smtClean="0"/>
              <a:t>template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252908"/>
            <a:ext cx="6517420" cy="420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8379120" y="3496911"/>
            <a:ext cx="2838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smtClean="0"/>
              <a:t>Les </a:t>
            </a:r>
            <a:r>
              <a:rPr lang="fr-CH" dirty="0" err="1" smtClean="0"/>
              <a:t>templates</a:t>
            </a:r>
            <a:r>
              <a:rPr lang="fr-CH" dirty="0" smtClean="0"/>
              <a:t> du C++ permettent de facilement créer des commandes simples sans devoir créer une nouvelle classe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396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Utilisations populaires</a:t>
            </a:r>
          </a:p>
          <a:p>
            <a:pPr lvl="1"/>
            <a:r>
              <a:rPr lang="fr-CH" dirty="0" smtClean="0"/>
              <a:t>Gestion des menus d’une application </a:t>
            </a:r>
          </a:p>
          <a:p>
            <a:pPr lvl="1"/>
            <a:r>
              <a:rPr lang="fr-CH" dirty="0" smtClean="0"/>
              <a:t>BLA </a:t>
            </a:r>
            <a:r>
              <a:rPr lang="fr-CH" dirty="0" err="1" smtClean="0"/>
              <a:t>BLA</a:t>
            </a:r>
            <a:r>
              <a:rPr lang="fr-CH" dirty="0" smtClean="0"/>
              <a:t> TODO</a:t>
            </a:r>
          </a:p>
          <a:p>
            <a:r>
              <a:rPr lang="fr-CH" dirty="0" smtClean="0"/>
              <a:t>Modèles associés</a:t>
            </a:r>
          </a:p>
          <a:p>
            <a:pPr lvl="1"/>
            <a:r>
              <a:rPr lang="fr-CH" dirty="0" smtClean="0"/>
              <a:t>Composite </a:t>
            </a:r>
            <a:r>
              <a:rPr lang="fr-CH" dirty="0" smtClean="0">
                <a:sym typeface="Wingdings" panose="05000000000000000000" pitchFamily="2" charset="2"/>
              </a:rPr>
              <a:t> Création de macro-commande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Memento  Garde l’état qu’une commande a besoin pour faire son </a:t>
            </a:r>
            <a:r>
              <a:rPr lang="fr-CH" i="1" dirty="0" smtClean="0">
                <a:sym typeface="Wingdings" panose="05000000000000000000" pitchFamily="2" charset="2"/>
              </a:rPr>
              <a:t>undo</a:t>
            </a:r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Prototype  Copie de commande (constructeur virtuel)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8909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Intention</a:t>
            </a:r>
          </a:p>
          <a:p>
            <a:pPr lvl="1"/>
            <a:r>
              <a:rPr lang="fr-CH" dirty="0" smtClean="0"/>
              <a:t>Encapsuler une requête dans un objet</a:t>
            </a:r>
          </a:p>
          <a:p>
            <a:r>
              <a:rPr lang="fr-CH" dirty="0" smtClean="0"/>
              <a:t>Alias</a:t>
            </a:r>
          </a:p>
          <a:p>
            <a:pPr lvl="1"/>
            <a:r>
              <a:rPr lang="fr-CH" dirty="0" smtClean="0"/>
              <a:t>Action, Transaction</a:t>
            </a:r>
          </a:p>
          <a:p>
            <a:r>
              <a:rPr lang="fr-CH" dirty="0" smtClean="0"/>
              <a:t>Motivation</a:t>
            </a:r>
          </a:p>
          <a:p>
            <a:pPr lvl="1"/>
            <a:r>
              <a:rPr lang="fr-CH" dirty="0" smtClean="0"/>
              <a:t>Lancer une requête sur un objet sans savoir quelle est la requête ni l’objet</a:t>
            </a:r>
          </a:p>
          <a:p>
            <a:pPr lvl="1"/>
            <a:r>
              <a:rPr lang="fr-CH" dirty="0" smtClean="0"/>
              <a:t>Paramétrer un objet avec une action à réaliser, sans utiliser de </a:t>
            </a:r>
            <a:r>
              <a:rPr lang="fr-CH" i="1" dirty="0" smtClean="0"/>
              <a:t>callback</a:t>
            </a:r>
          </a:p>
          <a:p>
            <a:pPr lvl="1"/>
            <a:r>
              <a:rPr lang="fr-CH" dirty="0" smtClean="0"/>
              <a:t>Créer des requêtes, les empiler et les exécuter plus tard</a:t>
            </a:r>
          </a:p>
          <a:p>
            <a:pPr lvl="1"/>
            <a:r>
              <a:rPr lang="fr-CH" dirty="0" smtClean="0"/>
              <a:t>(+) Permettre le retour en arrière (undo) d’une requête</a:t>
            </a:r>
          </a:p>
          <a:p>
            <a:pPr lvl="1"/>
            <a:r>
              <a:rPr lang="fr-CH" dirty="0" smtClean="0"/>
              <a:t>(+) Lancer une séquence de requête (macro)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477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Participants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56" y="2313944"/>
            <a:ext cx="3648075" cy="370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5736566" y="2011680"/>
            <a:ext cx="5248705" cy="4206240"/>
          </a:xfrm>
        </p:spPr>
        <p:txBody>
          <a:bodyPr>
            <a:normAutofit fontScale="92500"/>
          </a:bodyPr>
          <a:lstStyle/>
          <a:p>
            <a:r>
              <a:rPr lang="fr-CH" i="1" dirty="0" smtClean="0"/>
              <a:t>Command</a:t>
            </a:r>
          </a:p>
          <a:p>
            <a:pPr lvl="1"/>
            <a:r>
              <a:rPr lang="fr-CH" dirty="0" smtClean="0"/>
              <a:t>Déclare une interface pour exécuter une action</a:t>
            </a:r>
          </a:p>
          <a:p>
            <a:r>
              <a:rPr lang="fr-CH" i="1" dirty="0" err="1" smtClean="0"/>
              <a:t>ConcreteCommand</a:t>
            </a:r>
            <a:endParaRPr lang="fr-CH" i="1" dirty="0" smtClean="0"/>
          </a:p>
          <a:p>
            <a:pPr lvl="1"/>
            <a:r>
              <a:rPr lang="fr-CH" dirty="0" smtClean="0"/>
              <a:t>Définit un lien entre un objet et une action</a:t>
            </a:r>
          </a:p>
          <a:p>
            <a:pPr lvl="1"/>
            <a:r>
              <a:rPr lang="fr-CH" dirty="0" smtClean="0"/>
              <a:t>Implémente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i="1" dirty="0" smtClean="0"/>
              <a:t>Client </a:t>
            </a:r>
          </a:p>
          <a:p>
            <a:pPr lvl="1"/>
            <a:r>
              <a:rPr lang="fr-CH" dirty="0" smtClean="0"/>
              <a:t>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(une action)</a:t>
            </a:r>
          </a:p>
          <a:p>
            <a:r>
              <a:rPr lang="fr-CH" i="1" dirty="0" err="1" smtClean="0"/>
              <a:t>Invoker</a:t>
            </a:r>
            <a:endParaRPr lang="fr-CH" i="1" dirty="0" smtClean="0"/>
          </a:p>
          <a:p>
            <a:pPr lvl="1"/>
            <a:r>
              <a:rPr lang="fr-CH" dirty="0" smtClean="0"/>
              <a:t>Demande à la </a:t>
            </a:r>
            <a:r>
              <a:rPr lang="fr-CH" i="1" dirty="0" smtClean="0"/>
              <a:t>Command</a:t>
            </a:r>
            <a:r>
              <a:rPr lang="fr-CH" dirty="0" smtClean="0"/>
              <a:t> de s’exécuter</a:t>
            </a:r>
          </a:p>
          <a:p>
            <a:r>
              <a:rPr lang="fr-CH" i="1" dirty="0" err="1" smtClean="0"/>
              <a:t>Receiver</a:t>
            </a:r>
            <a:endParaRPr lang="fr-CH" i="1" dirty="0" smtClean="0"/>
          </a:p>
          <a:p>
            <a:pPr lvl="1"/>
            <a:r>
              <a:rPr lang="fr-CH" dirty="0" smtClean="0"/>
              <a:t>Effectue l’action demandée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84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Collaborations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72" y="2025929"/>
            <a:ext cx="5470758" cy="18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02392" y="4143633"/>
            <a:ext cx="9984607" cy="2353286"/>
          </a:xfrm>
        </p:spPr>
        <p:txBody>
          <a:bodyPr/>
          <a:lstStyle/>
          <a:p>
            <a:r>
              <a:rPr lang="fr-CH" dirty="0" smtClean="0"/>
              <a:t>Le </a:t>
            </a:r>
            <a:r>
              <a:rPr lang="fr-CH" i="1" dirty="0" smtClean="0"/>
              <a:t>Client</a:t>
            </a:r>
            <a:r>
              <a:rPr lang="fr-CH" dirty="0" smtClean="0"/>
              <a:t> 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et spécifie son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Un </a:t>
            </a:r>
            <a:r>
              <a:rPr lang="fr-CH" i="1" dirty="0" err="1" smtClean="0"/>
              <a:t>Invoker</a:t>
            </a:r>
            <a:r>
              <a:rPr lang="fr-CH" dirty="0" smtClean="0"/>
              <a:t> stocke la </a:t>
            </a:r>
            <a:r>
              <a:rPr lang="fr-CH" i="1" dirty="0" err="1" smtClean="0"/>
              <a:t>ConcreteCommand</a:t>
            </a:r>
            <a:r>
              <a:rPr lang="fr-CH" dirty="0" smtClean="0"/>
              <a:t> créée</a:t>
            </a:r>
          </a:p>
          <a:p>
            <a:r>
              <a:rPr lang="fr-CH" dirty="0" smtClean="0"/>
              <a:t>L’</a:t>
            </a:r>
            <a:r>
              <a:rPr lang="fr-CH" i="1" dirty="0" err="1" smtClean="0"/>
              <a:t>Invoker</a:t>
            </a:r>
            <a:r>
              <a:rPr lang="fr-CH" dirty="0" smtClean="0"/>
              <a:t> lance la </a:t>
            </a:r>
            <a:r>
              <a:rPr lang="fr-CH" i="1" dirty="0" err="1" smtClean="0"/>
              <a:t>ConcreteCommand</a:t>
            </a:r>
            <a:r>
              <a:rPr lang="fr-CH" dirty="0" smtClean="0"/>
              <a:t> au travers de sa méthode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dirty="0" smtClean="0"/>
              <a:t>La </a:t>
            </a:r>
            <a:r>
              <a:rPr lang="fr-CH" i="1" dirty="0" err="1" smtClean="0"/>
              <a:t>ConcreteCommand</a:t>
            </a:r>
            <a:r>
              <a:rPr lang="fr-CH" dirty="0" smtClean="0"/>
              <a:t> appelle </a:t>
            </a:r>
            <a:r>
              <a:rPr lang="fr-CH" i="1" dirty="0" smtClean="0"/>
              <a:t>action() </a:t>
            </a:r>
            <a:r>
              <a:rPr lang="fr-CH" dirty="0" smtClean="0"/>
              <a:t>sur le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Le </a:t>
            </a:r>
            <a:r>
              <a:rPr lang="fr-CH" i="1" dirty="0" err="1" smtClean="0"/>
              <a:t>Receiver</a:t>
            </a:r>
            <a:r>
              <a:rPr lang="fr-CH" dirty="0" smtClean="0"/>
              <a:t> effectue l’action initialement demandée par le </a:t>
            </a:r>
            <a:r>
              <a:rPr lang="fr-CH" i="1" dirty="0" smtClean="0"/>
              <a:t>Client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226408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Conséquences</a:t>
            </a:r>
          </a:p>
          <a:p>
            <a:pPr lvl="1"/>
            <a:r>
              <a:rPr lang="fr-CH" dirty="0" smtClean="0"/>
              <a:t>Sépare l’objet qui invoque l’action de celui qui sait comment la réaliser</a:t>
            </a:r>
          </a:p>
          <a:p>
            <a:pPr lvl="1"/>
            <a:r>
              <a:rPr lang="fr-CH" dirty="0" smtClean="0"/>
              <a:t>Les actions sont des objets, manipulables et extensibles comme ces derniers</a:t>
            </a:r>
          </a:p>
          <a:p>
            <a:pPr lvl="1"/>
            <a:r>
              <a:rPr lang="fr-CH" dirty="0" smtClean="0"/>
              <a:t>La création de nouvelles actions ne viole pas l’OCP</a:t>
            </a:r>
          </a:p>
          <a:p>
            <a:pPr lvl="1"/>
            <a:r>
              <a:rPr lang="fr-CH" dirty="0" smtClean="0"/>
              <a:t>Il est facile d’étendre le modèle pour supporter les </a:t>
            </a:r>
            <a:r>
              <a:rPr lang="fr-CH" i="1" dirty="0" smtClean="0"/>
              <a:t>undo </a:t>
            </a:r>
            <a:r>
              <a:rPr lang="fr-CH" dirty="0" smtClean="0"/>
              <a:t>et les </a:t>
            </a:r>
            <a:r>
              <a:rPr lang="fr-CH" i="1" dirty="0" smtClean="0"/>
              <a:t>macros</a:t>
            </a:r>
            <a:endParaRPr lang="fr-CH" dirty="0" smtClean="0"/>
          </a:p>
          <a:p>
            <a:r>
              <a:rPr lang="fr-CH" dirty="0" smtClean="0"/>
              <a:t>Considérations d’implémentation</a:t>
            </a:r>
          </a:p>
          <a:p>
            <a:pPr lvl="1"/>
            <a:r>
              <a:rPr lang="fr-CH" dirty="0" smtClean="0"/>
              <a:t>A quelle point une commande </a:t>
            </a:r>
            <a:r>
              <a:rPr lang="fr-CH" dirty="0" err="1" smtClean="0"/>
              <a:t>doit-elle</a:t>
            </a:r>
            <a:r>
              <a:rPr lang="fr-CH" dirty="0" smtClean="0"/>
              <a:t> être intelligente ?</a:t>
            </a:r>
          </a:p>
          <a:p>
            <a:pPr lvl="2"/>
            <a:r>
              <a:rPr lang="fr-CH" dirty="0" smtClean="0"/>
              <a:t>Simple lien entre un objet et une action ?</a:t>
            </a:r>
          </a:p>
          <a:p>
            <a:pPr lvl="2"/>
            <a:r>
              <a:rPr lang="fr-CH" dirty="0" smtClean="0"/>
              <a:t>Une commande indépendante et/ou intelligente ?</a:t>
            </a:r>
          </a:p>
          <a:p>
            <a:pPr lvl="1"/>
            <a:r>
              <a:rPr lang="fr-CH" dirty="0" smtClean="0"/>
              <a:t>Support des </a:t>
            </a:r>
            <a:r>
              <a:rPr lang="fr-CH" i="1" dirty="0" smtClean="0"/>
              <a:t>undo</a:t>
            </a:r>
            <a:r>
              <a:rPr lang="fr-CH" dirty="0" smtClean="0"/>
              <a:t> et des </a:t>
            </a:r>
            <a:r>
              <a:rPr lang="fr-CH" i="1" dirty="0" err="1" smtClean="0"/>
              <a:t>redo</a:t>
            </a:r>
            <a:r>
              <a:rPr lang="fr-CH" dirty="0" smtClean="0"/>
              <a:t> ?</a:t>
            </a:r>
          </a:p>
          <a:p>
            <a:pPr lvl="2"/>
            <a:r>
              <a:rPr lang="fr-CH" dirty="0" smtClean="0"/>
              <a:t>Jusqu’à quelle limite ?</a:t>
            </a:r>
          </a:p>
          <a:p>
            <a:pPr lvl="2"/>
            <a:r>
              <a:rPr lang="fr-CH" dirty="0" smtClean="0"/>
              <a:t>Comment éviter l’accumulation des erreurs ?</a:t>
            </a:r>
          </a:p>
        </p:txBody>
      </p:sp>
    </p:spTree>
    <p:extLst>
      <p:ext uri="{BB962C8B-B14F-4D97-AF65-F5344CB8AC3E}">
        <p14:creationId xmlns:p14="http://schemas.microsoft.com/office/powerpoint/2010/main" val="116437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99" y="2671081"/>
            <a:ext cx="4357599" cy="2887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163156"/>
            <a:ext cx="6870700" cy="390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1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2006600"/>
            <a:ext cx="7124700" cy="2844800"/>
          </a:xfrm>
        </p:spPr>
      </p:pic>
    </p:spTree>
    <p:extLst>
      <p:ext uri="{BB962C8B-B14F-4D97-AF65-F5344CB8AC3E}">
        <p14:creationId xmlns:p14="http://schemas.microsoft.com/office/powerpoint/2010/main" val="184298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1746250"/>
            <a:ext cx="6985000" cy="3365500"/>
          </a:xfrm>
        </p:spPr>
      </p:pic>
    </p:spTree>
    <p:extLst>
      <p:ext uri="{BB962C8B-B14F-4D97-AF65-F5344CB8AC3E}">
        <p14:creationId xmlns:p14="http://schemas.microsoft.com/office/powerpoint/2010/main" val="32140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977900"/>
            <a:ext cx="89154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31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110</TotalTime>
  <Words>315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À bandes</vt:lpstr>
      <vt:lpstr>Commande</vt:lpstr>
      <vt:lpstr>Commande</vt:lpstr>
      <vt:lpstr>Participants</vt:lpstr>
      <vt:lpstr>Collaborations</vt:lpstr>
      <vt:lpstr>Commande</vt:lpstr>
      <vt:lpstr>Exemple</vt:lpstr>
      <vt:lpstr>PowerPoint Presentation</vt:lpstr>
      <vt:lpstr>PowerPoint Presentation</vt:lpstr>
      <vt:lpstr>PowerPoint Presentation</vt:lpstr>
      <vt:lpstr>PowerPoint Presentation</vt:lpstr>
      <vt:lpstr>C++ &amp; template</vt:lpstr>
      <vt:lpstr>Commande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</dc:title>
  <dc:creator>Patrick Champion</dc:creator>
  <cp:lastModifiedBy>Clément Bastien</cp:lastModifiedBy>
  <cp:revision>19</cp:revision>
  <dcterms:created xsi:type="dcterms:W3CDTF">2016-05-16T14:39:48Z</dcterms:created>
  <dcterms:modified xsi:type="dcterms:W3CDTF">2016-05-17T06:30:01Z</dcterms:modified>
</cp:coreProperties>
</file>