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74" r:id="rId3"/>
    <p:sldId id="260" r:id="rId4"/>
    <p:sldId id="263" r:id="rId5"/>
    <p:sldId id="278" r:id="rId6"/>
    <p:sldId id="264" r:id="rId7"/>
    <p:sldId id="301" r:id="rId8"/>
    <p:sldId id="259" r:id="rId9"/>
    <p:sldId id="262" r:id="rId10"/>
    <p:sldId id="303" r:id="rId11"/>
    <p:sldId id="266" r:id="rId12"/>
    <p:sldId id="270" r:id="rId13"/>
    <p:sldId id="273" r:id="rId14"/>
    <p:sldId id="261" r:id="rId15"/>
    <p:sldId id="265" r:id="rId16"/>
    <p:sldId id="272" r:id="rId17"/>
    <p:sldId id="302" r:id="rId18"/>
    <p:sldId id="304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Lexend Deca Light" panose="020B0604020202020204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ADA90-4EA5-44FB-96C5-0BA9EC5F78C7}">
  <a:tblStyle styleId="{9A2ADA90-4EA5-44FB-96C5-0BA9EC5F7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54c530ed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54c530ed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Stage Chez </a:t>
            </a:r>
            <a:r>
              <a:rPr lang="fr-FR" dirty="0" err="1"/>
              <a:t>Vybees</a:t>
            </a: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Durée de 4 mois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err="1"/>
              <a:t>Developpeur</a:t>
            </a:r>
            <a:r>
              <a:rPr lang="fr-FR" dirty="0"/>
              <a:t> full-stack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Projet innovant de réseau de rencontre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5e869060e_0_24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5e869060e_0_24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5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362d286f3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362d286f3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362d286f3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362d286f3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362d286f3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362d286f3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2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362d286f3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362d286f3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8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362d286f3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362d286f3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e869060e_0_24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e869060e_0_24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Jeune entreprise crée en début 2024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Idéation et création d’app mobile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Réseaux sociaux &amp; applications de rencontres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L’entreprise travail sur plusieurs projet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err="1"/>
              <a:t>Particiation</a:t>
            </a:r>
            <a:r>
              <a:rPr lang="fr-FR" dirty="0"/>
              <a:t> a un tout nouveau projet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Plusieurs réseaux sociaux font leur apparition avec les même idées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 err="1"/>
              <a:t>Vybees</a:t>
            </a:r>
            <a:r>
              <a:rPr lang="fr-FR" dirty="0"/>
              <a:t> cherche a redynamiser le monde des réseaux sociaux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Idées innovante qui sorte de l’ordinaire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Pourquoi les réseaux sociaux 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Marché avec un énorme potentiels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Meta (</a:t>
            </a:r>
            <a:r>
              <a:rPr lang="fr-FR" dirty="0" err="1"/>
              <a:t>insta</a:t>
            </a:r>
            <a:r>
              <a:rPr lang="fr-FR" dirty="0"/>
              <a:t>, </a:t>
            </a:r>
            <a:r>
              <a:rPr lang="fr-FR" dirty="0" err="1"/>
              <a:t>facebook</a:t>
            </a:r>
            <a:r>
              <a:rPr lang="fr-FR" dirty="0"/>
              <a:t>) = 134 Milliards en 2023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62d286f3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d362d286f3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5e869060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5e869060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99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54c530ed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54c530ed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97950" y="1155250"/>
            <a:ext cx="2317200" cy="8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>
            <a:off x="491400" y="1028100"/>
            <a:ext cx="62049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844113" y="3323998"/>
            <a:ext cx="3529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1"/>
          </p:nvPr>
        </p:nvSpPr>
        <p:spPr>
          <a:xfrm>
            <a:off x="839794" y="1387235"/>
            <a:ext cx="5508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70" name="Google Shape;170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73" name="Google Shape;173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306162" y="2180350"/>
            <a:ext cx="26958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5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5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82" name="Google Shape;182;p1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5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8337500" y="14707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19226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719225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2"/>
          </p:nvPr>
        </p:nvSpPr>
        <p:spPr>
          <a:xfrm>
            <a:off x="3509251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 idx="4"/>
          </p:nvPr>
        </p:nvSpPr>
        <p:spPr>
          <a:xfrm>
            <a:off x="6278051" y="2490400"/>
            <a:ext cx="173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5"/>
          </p:nvPr>
        </p:nvSpPr>
        <p:spPr>
          <a:xfrm>
            <a:off x="62780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95" name="Google Shape;195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/>
          <p:nvPr/>
        </p:nvSpPr>
        <p:spPr>
          <a:xfrm rot="5400000">
            <a:off x="7377000" y="420668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 rot="10800000">
            <a:off x="-886037" y="27339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 rot="10800000" flipH="1">
            <a:off x="8366339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 rot="-5400000" flipH="1">
            <a:off x="102701" y="4225425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72000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"/>
          </p:nvPr>
        </p:nvSpPr>
        <p:spPr>
          <a:xfrm>
            <a:off x="72000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2"/>
          </p:nvPr>
        </p:nvSpPr>
        <p:spPr>
          <a:xfrm>
            <a:off x="347475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3"/>
          </p:nvPr>
        </p:nvSpPr>
        <p:spPr>
          <a:xfrm>
            <a:off x="347475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4"/>
          </p:nvPr>
        </p:nvSpPr>
        <p:spPr>
          <a:xfrm>
            <a:off x="6229500" y="142275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5"/>
          </p:nvPr>
        </p:nvSpPr>
        <p:spPr>
          <a:xfrm>
            <a:off x="6229501" y="381163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13" name="Google Shape;213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7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16" name="Google Shape;216;p1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1029150" y="1908975"/>
            <a:ext cx="151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2"/>
          </p:nvPr>
        </p:nvSpPr>
        <p:spPr>
          <a:xfrm>
            <a:off x="5252800" y="1908975"/>
            <a:ext cx="1581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3"/>
          </p:nvPr>
        </p:nvSpPr>
        <p:spPr>
          <a:xfrm>
            <a:off x="1029150" y="2299726"/>
            <a:ext cx="28803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4"/>
          </p:nvPr>
        </p:nvSpPr>
        <p:spPr>
          <a:xfrm>
            <a:off x="5252800" y="2299726"/>
            <a:ext cx="28803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2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8" name="Google Shape;288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91" name="Google Shape;291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2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22"/>
          <p:cNvSpPr/>
          <p:nvPr/>
        </p:nvSpPr>
        <p:spPr>
          <a:xfrm rot="5400000">
            <a:off x="7376400" y="4225425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9" name="Google Shape;309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2" name="Google Shape;312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259450" y="1490050"/>
            <a:ext cx="40083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19825" y="902400"/>
            <a:ext cx="2023200" cy="19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259450" y="2650850"/>
            <a:ext cx="27807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" name="Google Shape;31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409950"/>
            <a:ext cx="7704000" cy="31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7" name="Google Shape;37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40" name="Google Shape;40;p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948600" y="1787950"/>
            <a:ext cx="2297100" cy="1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4270475" y="1787950"/>
            <a:ext cx="3363000" cy="1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48600" y="1213325"/>
            <a:ext cx="2500200" cy="42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4270475" y="1213325"/>
            <a:ext cx="36159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48" name="Google Shape;48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5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rot="5400000">
            <a:off x="117288" y="4221934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5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61" name="Google Shape;61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720000" y="1504875"/>
            <a:ext cx="7031100" cy="26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7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73" name="Google Shape;73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720000" y="1028100"/>
            <a:ext cx="77223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8"/>
          <p:cNvSpPr/>
          <p:nvPr/>
        </p:nvSpPr>
        <p:spPr>
          <a:xfrm rot="-5400000">
            <a:off x="1275345" y="-960955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808525" y="1433700"/>
            <a:ext cx="552720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81" name="Google Shape;81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84" name="Google Shape;84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033325" y="1247725"/>
            <a:ext cx="31143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726875" y="2868875"/>
            <a:ext cx="54048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92" name="Google Shape;92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95" name="Google Shape;95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20000" y="1028100"/>
            <a:ext cx="77223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08" name="Google Shape;108;p11"/>
          <p:cNvSpPr/>
          <p:nvPr/>
        </p:nvSpPr>
        <p:spPr>
          <a:xfrm rot="-5400000">
            <a:off x="1275345" y="-960955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1108925" y="1807950"/>
            <a:ext cx="73332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108925" y="3061375"/>
            <a:ext cx="600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12" name="Google Shape;112;p1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15" name="Google Shape;115;p11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8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Stage </a:t>
            </a:r>
            <a:r>
              <a:rPr lang="fr-FR" dirty="0" err="1"/>
              <a:t>Vybees</a:t>
            </a:r>
            <a:endParaRPr dirty="0"/>
          </a:p>
        </p:txBody>
      </p:sp>
      <p:sp>
        <p:nvSpPr>
          <p:cNvPr id="325" name="Google Shape;325;p28"/>
          <p:cNvSpPr txBox="1">
            <a:spLocks noGrp="1"/>
          </p:cNvSpPr>
          <p:nvPr>
            <p:ph type="subTitle" idx="1"/>
          </p:nvPr>
        </p:nvSpPr>
        <p:spPr>
          <a:xfrm>
            <a:off x="997950" y="1155250"/>
            <a:ext cx="2317200" cy="85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Présentation orale de stage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1108555" y="3097525"/>
            <a:ext cx="1865103" cy="41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 Juin 2024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28"/>
          <p:cNvSpPr txBox="1">
            <a:spLocks noGrp="1"/>
          </p:cNvSpPr>
          <p:nvPr>
            <p:ph type="subTitle" idx="1"/>
          </p:nvPr>
        </p:nvSpPr>
        <p:spPr>
          <a:xfrm>
            <a:off x="279150" y="4685558"/>
            <a:ext cx="1326000" cy="241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</a:rPr>
              <a:t>Bastien GERARD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39607">
            <a:off x="5379544" y="1830755"/>
            <a:ext cx="2628940" cy="47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 rotWithShape="1">
          <a:blip r:embed="rId4">
            <a:alphaModFix/>
          </a:blip>
          <a:srcRect t="9629" b="80011"/>
          <a:stretch/>
        </p:blipFill>
        <p:spPr>
          <a:xfrm rot="-1239610">
            <a:off x="4788995" y="2396403"/>
            <a:ext cx="2628950" cy="49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clipart, dessin humoristique, silhouette&#10;&#10;Description générée automatiquement">
            <a:extLst>
              <a:ext uri="{FF2B5EF4-FFF2-40B4-BE49-F238E27FC236}">
                <a16:creationId xmlns:a16="http://schemas.microsoft.com/office/drawing/2014/main" id="{904B3306-EBC2-0618-0583-479901C6F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7460">
            <a:off x="5620094" y="3391968"/>
            <a:ext cx="2168810" cy="1506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/>
          <p:nvPr/>
        </p:nvSpPr>
        <p:spPr>
          <a:xfrm rot="10800000" flipH="1">
            <a:off x="8366339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1"/>
          </p:nvPr>
        </p:nvSpPr>
        <p:spPr>
          <a:xfrm>
            <a:off x="720000" y="1409950"/>
            <a:ext cx="5309093" cy="2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🐝 Base de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🐝 Authentification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🐝 Hébergement du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🐝 Service fiable et gratuit </a:t>
            </a:r>
            <a:endParaRPr sz="2400" dirty="0"/>
          </a:p>
        </p:txBody>
      </p:sp>
      <p:sp>
        <p:nvSpPr>
          <p:cNvPr id="338" name="Google Shape;338;p29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lt1"/>
                </a:solidFill>
              </a:rPr>
              <a:t>Back-end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074" name="Picture 2" descr="Firebase : Google pousse une mise à jour majeure | Silicon">
            <a:extLst>
              <a:ext uri="{FF2B5EF4-FFF2-40B4-BE49-F238E27FC236}">
                <a16:creationId xmlns:a16="http://schemas.microsoft.com/office/drawing/2014/main" id="{9C1102DB-3FF6-CC73-5003-BE36977A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68" y="3861995"/>
            <a:ext cx="3156878" cy="16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2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214900" y="1715700"/>
            <a:ext cx="3847200" cy="23892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4584575" y="1715700"/>
            <a:ext cx="3847200" cy="23892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38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Défis et responsabilités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2" name="Google Shape;472;p38"/>
          <p:cNvSpPr txBox="1">
            <a:spLocks noGrp="1"/>
          </p:cNvSpPr>
          <p:nvPr>
            <p:ph type="subTitle" idx="1"/>
          </p:nvPr>
        </p:nvSpPr>
        <p:spPr>
          <a:xfrm>
            <a:off x="5068025" y="2210925"/>
            <a:ext cx="2111214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Proposer des idées</a:t>
            </a:r>
            <a:endParaRPr dirty="0"/>
          </a:p>
        </p:txBody>
      </p:sp>
      <p:sp>
        <p:nvSpPr>
          <p:cNvPr id="473" name="Google Shape;473;p38"/>
          <p:cNvSpPr txBox="1">
            <a:spLocks noGrp="1"/>
          </p:cNvSpPr>
          <p:nvPr>
            <p:ph type="subTitle" idx="2"/>
          </p:nvPr>
        </p:nvSpPr>
        <p:spPr>
          <a:xfrm>
            <a:off x="698351" y="2210925"/>
            <a:ext cx="2380096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Création entière du projet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4" name="Google Shape;474;p38"/>
          <p:cNvSpPr txBox="1">
            <a:spLocks noGrp="1"/>
          </p:cNvSpPr>
          <p:nvPr>
            <p:ph type="subTitle" idx="3"/>
          </p:nvPr>
        </p:nvSpPr>
        <p:spPr>
          <a:xfrm>
            <a:off x="5068025" y="2601676"/>
            <a:ext cx="2880300" cy="1008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 Proposer une application parfaite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 Respecter les délais</a:t>
            </a:r>
            <a:endParaRPr dirty="0"/>
          </a:p>
        </p:txBody>
      </p:sp>
      <p:sp>
        <p:nvSpPr>
          <p:cNvPr id="475" name="Google Shape;475;p38"/>
          <p:cNvSpPr txBox="1">
            <a:spLocks noGrp="1"/>
          </p:cNvSpPr>
          <p:nvPr>
            <p:ph type="subTitle" idx="4"/>
          </p:nvPr>
        </p:nvSpPr>
        <p:spPr>
          <a:xfrm>
            <a:off x="720000" y="2787693"/>
            <a:ext cx="2880300" cy="1008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🐝 Similitude avec EPITECH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🐝 Respect des idées et de la direction artistique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476" name="Google Shape;476;p38"/>
          <p:cNvGrpSpPr/>
          <p:nvPr/>
        </p:nvGrpSpPr>
        <p:grpSpPr>
          <a:xfrm>
            <a:off x="7802264" y="2131990"/>
            <a:ext cx="375919" cy="330316"/>
            <a:chOff x="716040" y="3265213"/>
            <a:chExt cx="375919" cy="330316"/>
          </a:xfrm>
        </p:grpSpPr>
        <p:sp>
          <p:nvSpPr>
            <p:cNvPr id="477" name="Google Shape;477;p38"/>
            <p:cNvSpPr/>
            <p:nvPr/>
          </p:nvSpPr>
          <p:spPr>
            <a:xfrm>
              <a:off x="892579" y="3485154"/>
              <a:ext cx="21992" cy="21992"/>
            </a:xfrm>
            <a:custGeom>
              <a:avLst/>
              <a:gdLst/>
              <a:ahLst/>
              <a:cxnLst/>
              <a:rect l="l" t="t" r="r" b="b"/>
              <a:pathLst>
                <a:path w="13575" h="13575" extrusionOk="0">
                  <a:moveTo>
                    <a:pt x="6788" y="0"/>
                  </a:moveTo>
                  <a:cubicBezTo>
                    <a:pt x="3049" y="0"/>
                    <a:pt x="1" y="3048"/>
                    <a:pt x="1" y="6787"/>
                  </a:cubicBezTo>
                  <a:cubicBezTo>
                    <a:pt x="1" y="10526"/>
                    <a:pt x="3049" y="13574"/>
                    <a:pt x="6788" y="13574"/>
                  </a:cubicBezTo>
                  <a:cubicBezTo>
                    <a:pt x="10550" y="13574"/>
                    <a:pt x="13575" y="10526"/>
                    <a:pt x="13575" y="6787"/>
                  </a:cubicBezTo>
                  <a:cubicBezTo>
                    <a:pt x="13575" y="3048"/>
                    <a:pt x="10550" y="0"/>
                    <a:pt x="6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825412" y="3441482"/>
              <a:ext cx="156403" cy="110145"/>
            </a:xfrm>
            <a:custGeom>
              <a:avLst/>
              <a:gdLst/>
              <a:ahLst/>
              <a:cxnLst/>
              <a:rect l="l" t="t" r="r" b="b"/>
              <a:pathLst>
                <a:path w="96545" h="67991" extrusionOk="0">
                  <a:moveTo>
                    <a:pt x="61537" y="13598"/>
                  </a:moveTo>
                  <a:cubicBezTo>
                    <a:pt x="72158" y="13598"/>
                    <a:pt x="81660" y="22243"/>
                    <a:pt x="82232" y="32864"/>
                  </a:cubicBezTo>
                  <a:cubicBezTo>
                    <a:pt x="82875" y="44604"/>
                    <a:pt x="73492" y="54368"/>
                    <a:pt x="61871" y="54368"/>
                  </a:cubicBezTo>
                  <a:lnTo>
                    <a:pt x="35008" y="54368"/>
                  </a:lnTo>
                  <a:cubicBezTo>
                    <a:pt x="24387" y="54368"/>
                    <a:pt x="14885" y="45724"/>
                    <a:pt x="14313" y="35126"/>
                  </a:cubicBezTo>
                  <a:cubicBezTo>
                    <a:pt x="13694" y="23362"/>
                    <a:pt x="23077" y="13598"/>
                    <a:pt x="34674" y="13598"/>
                  </a:cubicBezTo>
                  <a:close/>
                  <a:moveTo>
                    <a:pt x="35103" y="0"/>
                  </a:moveTo>
                  <a:cubicBezTo>
                    <a:pt x="16742" y="0"/>
                    <a:pt x="1382" y="14360"/>
                    <a:pt x="715" y="32745"/>
                  </a:cubicBezTo>
                  <a:cubicBezTo>
                    <a:pt x="1" y="52058"/>
                    <a:pt x="15551" y="67990"/>
                    <a:pt x="34698" y="67990"/>
                  </a:cubicBezTo>
                  <a:lnTo>
                    <a:pt x="61442" y="67990"/>
                  </a:lnTo>
                  <a:cubicBezTo>
                    <a:pt x="79803" y="67990"/>
                    <a:pt x="95187" y="53606"/>
                    <a:pt x="95830" y="35245"/>
                  </a:cubicBezTo>
                  <a:cubicBezTo>
                    <a:pt x="96544" y="15908"/>
                    <a:pt x="81041" y="0"/>
                    <a:pt x="6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59017" y="3485501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0"/>
                  </a:moveTo>
                  <a:cubicBezTo>
                    <a:pt x="3906" y="0"/>
                    <a:pt x="834" y="2548"/>
                    <a:pt x="453" y="6002"/>
                  </a:cubicBezTo>
                  <a:cubicBezTo>
                    <a:pt x="1" y="10121"/>
                    <a:pt x="3192" y="13575"/>
                    <a:pt x="7193" y="13575"/>
                  </a:cubicBezTo>
                  <a:lnTo>
                    <a:pt x="20624" y="13575"/>
                  </a:lnTo>
                  <a:cubicBezTo>
                    <a:pt x="24101" y="13575"/>
                    <a:pt x="27173" y="11003"/>
                    <a:pt x="27554" y="7550"/>
                  </a:cubicBezTo>
                  <a:cubicBezTo>
                    <a:pt x="28007" y="3477"/>
                    <a:pt x="24816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1002840" y="3485501"/>
              <a:ext cx="45370" cy="21992"/>
            </a:xfrm>
            <a:custGeom>
              <a:avLst/>
              <a:gdLst/>
              <a:ahLst/>
              <a:cxnLst/>
              <a:rect l="l" t="t" r="r" b="b"/>
              <a:pathLst>
                <a:path w="28006" h="13575" extrusionOk="0">
                  <a:moveTo>
                    <a:pt x="7192" y="0"/>
                  </a:moveTo>
                  <a:cubicBezTo>
                    <a:pt x="3192" y="0"/>
                    <a:pt x="0" y="3477"/>
                    <a:pt x="453" y="7550"/>
                  </a:cubicBezTo>
                  <a:cubicBezTo>
                    <a:pt x="834" y="11050"/>
                    <a:pt x="3906" y="13575"/>
                    <a:pt x="7383" y="13575"/>
                  </a:cubicBezTo>
                  <a:lnTo>
                    <a:pt x="20624" y="13575"/>
                  </a:lnTo>
                  <a:cubicBezTo>
                    <a:pt x="24101" y="13575"/>
                    <a:pt x="27173" y="11003"/>
                    <a:pt x="27554" y="7550"/>
                  </a:cubicBezTo>
                  <a:cubicBezTo>
                    <a:pt x="28006" y="3453"/>
                    <a:pt x="24815" y="0"/>
                    <a:pt x="20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16040" y="3265213"/>
              <a:ext cx="375919" cy="330316"/>
            </a:xfrm>
            <a:custGeom>
              <a:avLst/>
              <a:gdLst/>
              <a:ahLst/>
              <a:cxnLst/>
              <a:rect l="l" t="t" r="r" b="b"/>
              <a:pathLst>
                <a:path w="232049" h="203899" extrusionOk="0">
                  <a:moveTo>
                    <a:pt x="218451" y="13598"/>
                  </a:moveTo>
                  <a:lnTo>
                    <a:pt x="218451" y="27196"/>
                  </a:lnTo>
                  <a:lnTo>
                    <a:pt x="204829" y="27196"/>
                  </a:lnTo>
                  <a:lnTo>
                    <a:pt x="204829" y="13598"/>
                  </a:lnTo>
                  <a:close/>
                  <a:moveTo>
                    <a:pt x="191255" y="40818"/>
                  </a:moveTo>
                  <a:lnTo>
                    <a:pt x="191255" y="54416"/>
                  </a:lnTo>
                  <a:lnTo>
                    <a:pt x="177657" y="54416"/>
                  </a:lnTo>
                  <a:lnTo>
                    <a:pt x="177657" y="40818"/>
                  </a:lnTo>
                  <a:close/>
                  <a:moveTo>
                    <a:pt x="218451" y="67990"/>
                  </a:moveTo>
                  <a:lnTo>
                    <a:pt x="218451" y="81588"/>
                  </a:lnTo>
                  <a:lnTo>
                    <a:pt x="204829" y="81588"/>
                  </a:lnTo>
                  <a:lnTo>
                    <a:pt x="204829" y="67990"/>
                  </a:lnTo>
                  <a:close/>
                  <a:moveTo>
                    <a:pt x="25982" y="95186"/>
                  </a:moveTo>
                  <a:cubicBezTo>
                    <a:pt x="23934" y="100973"/>
                    <a:pt x="19362" y="105593"/>
                    <a:pt x="13551" y="107641"/>
                  </a:cubicBezTo>
                  <a:lnTo>
                    <a:pt x="13551" y="95186"/>
                  </a:lnTo>
                  <a:close/>
                  <a:moveTo>
                    <a:pt x="191231" y="95163"/>
                  </a:moveTo>
                  <a:lnTo>
                    <a:pt x="191231" y="115548"/>
                  </a:lnTo>
                  <a:cubicBezTo>
                    <a:pt x="191231" y="119310"/>
                    <a:pt x="194279" y="122335"/>
                    <a:pt x="198018" y="122335"/>
                  </a:cubicBezTo>
                  <a:lnTo>
                    <a:pt x="218451" y="122382"/>
                  </a:lnTo>
                  <a:lnTo>
                    <a:pt x="218451" y="163843"/>
                  </a:lnTo>
                  <a:cubicBezTo>
                    <a:pt x="205138" y="166558"/>
                    <a:pt x="194636" y="177060"/>
                    <a:pt x="191921" y="190372"/>
                  </a:cubicBezTo>
                  <a:lnTo>
                    <a:pt x="40080" y="190372"/>
                  </a:lnTo>
                  <a:cubicBezTo>
                    <a:pt x="37365" y="177060"/>
                    <a:pt x="26863" y="166558"/>
                    <a:pt x="13551" y="163843"/>
                  </a:cubicBezTo>
                  <a:lnTo>
                    <a:pt x="13551" y="121692"/>
                  </a:lnTo>
                  <a:cubicBezTo>
                    <a:pt x="26863" y="118977"/>
                    <a:pt x="37365" y="108475"/>
                    <a:pt x="40080" y="95163"/>
                  </a:cubicBezTo>
                  <a:close/>
                  <a:moveTo>
                    <a:pt x="218475" y="177917"/>
                  </a:moveTo>
                  <a:lnTo>
                    <a:pt x="218475" y="190372"/>
                  </a:lnTo>
                  <a:lnTo>
                    <a:pt x="206020" y="190372"/>
                  </a:lnTo>
                  <a:cubicBezTo>
                    <a:pt x="208091" y="184585"/>
                    <a:pt x="212664" y="179965"/>
                    <a:pt x="218475" y="177917"/>
                  </a:cubicBezTo>
                  <a:close/>
                  <a:moveTo>
                    <a:pt x="13575" y="177941"/>
                  </a:moveTo>
                  <a:cubicBezTo>
                    <a:pt x="19362" y="180013"/>
                    <a:pt x="23958" y="184585"/>
                    <a:pt x="26030" y="190396"/>
                  </a:cubicBezTo>
                  <a:lnTo>
                    <a:pt x="13575" y="190396"/>
                  </a:lnTo>
                  <a:lnTo>
                    <a:pt x="13575" y="177941"/>
                  </a:lnTo>
                  <a:close/>
                  <a:moveTo>
                    <a:pt x="198042" y="0"/>
                  </a:moveTo>
                  <a:cubicBezTo>
                    <a:pt x="194303" y="0"/>
                    <a:pt x="191255" y="3025"/>
                    <a:pt x="191255" y="6787"/>
                  </a:cubicBezTo>
                  <a:lnTo>
                    <a:pt x="191255" y="27173"/>
                  </a:lnTo>
                  <a:lnTo>
                    <a:pt x="170869" y="27173"/>
                  </a:lnTo>
                  <a:cubicBezTo>
                    <a:pt x="167131" y="27173"/>
                    <a:pt x="164082" y="30221"/>
                    <a:pt x="164082" y="33960"/>
                  </a:cubicBezTo>
                  <a:lnTo>
                    <a:pt x="164082" y="61179"/>
                  </a:lnTo>
                  <a:cubicBezTo>
                    <a:pt x="164082" y="64918"/>
                    <a:pt x="167131" y="67967"/>
                    <a:pt x="170869" y="67967"/>
                  </a:cubicBezTo>
                  <a:lnTo>
                    <a:pt x="191255" y="67967"/>
                  </a:lnTo>
                  <a:lnTo>
                    <a:pt x="191255" y="81565"/>
                  </a:lnTo>
                  <a:lnTo>
                    <a:pt x="6788" y="81565"/>
                  </a:lnTo>
                  <a:cubicBezTo>
                    <a:pt x="3049" y="81565"/>
                    <a:pt x="1" y="84589"/>
                    <a:pt x="1" y="88352"/>
                  </a:cubicBezTo>
                  <a:lnTo>
                    <a:pt x="1" y="197112"/>
                  </a:lnTo>
                  <a:cubicBezTo>
                    <a:pt x="1" y="200875"/>
                    <a:pt x="3049" y="203899"/>
                    <a:pt x="6788" y="203899"/>
                  </a:cubicBezTo>
                  <a:lnTo>
                    <a:pt x="225262" y="203899"/>
                  </a:lnTo>
                  <a:cubicBezTo>
                    <a:pt x="229001" y="203899"/>
                    <a:pt x="232049" y="200875"/>
                    <a:pt x="232049" y="197112"/>
                  </a:cubicBezTo>
                  <a:lnTo>
                    <a:pt x="232049" y="115524"/>
                  </a:lnTo>
                  <a:cubicBezTo>
                    <a:pt x="232049" y="111785"/>
                    <a:pt x="229001" y="108737"/>
                    <a:pt x="225262" y="108737"/>
                  </a:cubicBezTo>
                  <a:lnTo>
                    <a:pt x="204877" y="108737"/>
                  </a:lnTo>
                  <a:lnTo>
                    <a:pt x="204877" y="95139"/>
                  </a:lnTo>
                  <a:lnTo>
                    <a:pt x="225262" y="95139"/>
                  </a:lnTo>
                  <a:cubicBezTo>
                    <a:pt x="229001" y="95139"/>
                    <a:pt x="232049" y="92090"/>
                    <a:pt x="232049" y="88352"/>
                  </a:cubicBezTo>
                  <a:lnTo>
                    <a:pt x="232049" y="61132"/>
                  </a:lnTo>
                  <a:cubicBezTo>
                    <a:pt x="232049" y="57393"/>
                    <a:pt x="229001" y="54345"/>
                    <a:pt x="225262" y="54345"/>
                  </a:cubicBezTo>
                  <a:lnTo>
                    <a:pt x="204877" y="54345"/>
                  </a:lnTo>
                  <a:lnTo>
                    <a:pt x="204877" y="40818"/>
                  </a:lnTo>
                  <a:lnTo>
                    <a:pt x="225262" y="40818"/>
                  </a:lnTo>
                  <a:cubicBezTo>
                    <a:pt x="229001" y="40818"/>
                    <a:pt x="232049" y="37770"/>
                    <a:pt x="232049" y="34031"/>
                  </a:cubicBezTo>
                  <a:lnTo>
                    <a:pt x="232049" y="6811"/>
                  </a:lnTo>
                  <a:cubicBezTo>
                    <a:pt x="232049" y="3025"/>
                    <a:pt x="229001" y="0"/>
                    <a:pt x="225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3332039" y="2109170"/>
            <a:ext cx="330435" cy="375957"/>
            <a:chOff x="1553214" y="2643508"/>
            <a:chExt cx="330435" cy="375957"/>
          </a:xfrm>
        </p:grpSpPr>
        <p:sp>
          <p:nvSpPr>
            <p:cNvPr id="483" name="Google Shape;483;p38"/>
            <p:cNvSpPr/>
            <p:nvPr/>
          </p:nvSpPr>
          <p:spPr>
            <a:xfrm>
              <a:off x="1553214" y="2643508"/>
              <a:ext cx="330435" cy="375957"/>
            </a:xfrm>
            <a:custGeom>
              <a:avLst/>
              <a:gdLst/>
              <a:ahLst/>
              <a:cxnLst/>
              <a:rect l="l" t="t" r="r" b="b"/>
              <a:pathLst>
                <a:path w="203972" h="232072" extrusionOk="0">
                  <a:moveTo>
                    <a:pt x="190398" y="82041"/>
                  </a:moveTo>
                  <a:lnTo>
                    <a:pt x="190398" y="95639"/>
                  </a:lnTo>
                  <a:lnTo>
                    <a:pt x="68015" y="95639"/>
                  </a:lnTo>
                  <a:lnTo>
                    <a:pt x="68015" y="82041"/>
                  </a:lnTo>
                  <a:close/>
                  <a:moveTo>
                    <a:pt x="190374" y="109237"/>
                  </a:moveTo>
                  <a:lnTo>
                    <a:pt x="190374" y="150031"/>
                  </a:lnTo>
                  <a:lnTo>
                    <a:pt x="67991" y="150031"/>
                  </a:lnTo>
                  <a:lnTo>
                    <a:pt x="67991" y="109237"/>
                  </a:lnTo>
                  <a:close/>
                  <a:moveTo>
                    <a:pt x="115620" y="13599"/>
                  </a:moveTo>
                  <a:cubicBezTo>
                    <a:pt x="119383" y="13599"/>
                    <a:pt x="122407" y="16623"/>
                    <a:pt x="122407" y="20386"/>
                  </a:cubicBezTo>
                  <a:lnTo>
                    <a:pt x="122407" y="68420"/>
                  </a:lnTo>
                  <a:lnTo>
                    <a:pt x="61204" y="68420"/>
                  </a:lnTo>
                  <a:cubicBezTo>
                    <a:pt x="57465" y="68420"/>
                    <a:pt x="54417" y="71468"/>
                    <a:pt x="54417" y="75207"/>
                  </a:cubicBezTo>
                  <a:lnTo>
                    <a:pt x="54417" y="156819"/>
                  </a:lnTo>
                  <a:cubicBezTo>
                    <a:pt x="54417" y="160557"/>
                    <a:pt x="57465" y="163606"/>
                    <a:pt x="61204" y="163606"/>
                  </a:cubicBezTo>
                  <a:lnTo>
                    <a:pt x="122407" y="163606"/>
                  </a:lnTo>
                  <a:lnTo>
                    <a:pt x="122407" y="211687"/>
                  </a:lnTo>
                  <a:cubicBezTo>
                    <a:pt x="122407" y="215426"/>
                    <a:pt x="119383" y="218474"/>
                    <a:pt x="115620" y="218474"/>
                  </a:cubicBezTo>
                  <a:lnTo>
                    <a:pt x="20434" y="218474"/>
                  </a:lnTo>
                  <a:cubicBezTo>
                    <a:pt x="16671" y="218474"/>
                    <a:pt x="13646" y="215426"/>
                    <a:pt x="13646" y="211687"/>
                  </a:cubicBezTo>
                  <a:lnTo>
                    <a:pt x="13646" y="20386"/>
                  </a:lnTo>
                  <a:cubicBezTo>
                    <a:pt x="13646" y="16623"/>
                    <a:pt x="16671" y="13599"/>
                    <a:pt x="20434" y="13599"/>
                  </a:cubicBezTo>
                  <a:close/>
                  <a:moveTo>
                    <a:pt x="20386" y="1"/>
                  </a:moveTo>
                  <a:cubicBezTo>
                    <a:pt x="9146" y="1"/>
                    <a:pt x="1" y="9122"/>
                    <a:pt x="1" y="20386"/>
                  </a:cubicBezTo>
                  <a:lnTo>
                    <a:pt x="1" y="211687"/>
                  </a:lnTo>
                  <a:cubicBezTo>
                    <a:pt x="1" y="222927"/>
                    <a:pt x="9146" y="232072"/>
                    <a:pt x="20386" y="232072"/>
                  </a:cubicBezTo>
                  <a:lnTo>
                    <a:pt x="115596" y="232072"/>
                  </a:lnTo>
                  <a:cubicBezTo>
                    <a:pt x="126837" y="232072"/>
                    <a:pt x="135981" y="222927"/>
                    <a:pt x="135981" y="211663"/>
                  </a:cubicBezTo>
                  <a:lnTo>
                    <a:pt x="135981" y="163629"/>
                  </a:lnTo>
                  <a:lnTo>
                    <a:pt x="197185" y="163629"/>
                  </a:lnTo>
                  <a:cubicBezTo>
                    <a:pt x="200947" y="163629"/>
                    <a:pt x="203972" y="160605"/>
                    <a:pt x="203972" y="156842"/>
                  </a:cubicBezTo>
                  <a:lnTo>
                    <a:pt x="203972" y="75254"/>
                  </a:lnTo>
                  <a:cubicBezTo>
                    <a:pt x="203972" y="71492"/>
                    <a:pt x="200947" y="68467"/>
                    <a:pt x="197185" y="68467"/>
                  </a:cubicBezTo>
                  <a:lnTo>
                    <a:pt x="135981" y="68467"/>
                  </a:lnTo>
                  <a:lnTo>
                    <a:pt x="135981" y="20410"/>
                  </a:lnTo>
                  <a:cubicBezTo>
                    <a:pt x="136005" y="9122"/>
                    <a:pt x="126884" y="1"/>
                    <a:pt x="115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1629331" y="2953454"/>
              <a:ext cx="67400" cy="21992"/>
            </a:xfrm>
            <a:custGeom>
              <a:avLst/>
              <a:gdLst/>
              <a:ahLst/>
              <a:cxnLst/>
              <a:rect l="l" t="t" r="r" b="b"/>
              <a:pathLst>
                <a:path w="41605" h="13575" extrusionOk="0">
                  <a:moveTo>
                    <a:pt x="7193" y="1"/>
                  </a:moveTo>
                  <a:cubicBezTo>
                    <a:pt x="3192" y="1"/>
                    <a:pt x="1" y="3477"/>
                    <a:pt x="453" y="7550"/>
                  </a:cubicBezTo>
                  <a:cubicBezTo>
                    <a:pt x="834" y="11003"/>
                    <a:pt x="3883" y="13575"/>
                    <a:pt x="7383" y="13575"/>
                  </a:cubicBezTo>
                  <a:lnTo>
                    <a:pt x="34222" y="13575"/>
                  </a:lnTo>
                  <a:cubicBezTo>
                    <a:pt x="37699" y="13575"/>
                    <a:pt x="40771" y="11003"/>
                    <a:pt x="41152" y="7550"/>
                  </a:cubicBezTo>
                  <a:cubicBezTo>
                    <a:pt x="41605" y="3454"/>
                    <a:pt x="38414" y="1"/>
                    <a:pt x="3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1629331" y="2687604"/>
              <a:ext cx="67400" cy="21992"/>
            </a:xfrm>
            <a:custGeom>
              <a:avLst/>
              <a:gdLst/>
              <a:ahLst/>
              <a:cxnLst/>
              <a:rect l="l" t="t" r="r" b="b"/>
              <a:pathLst>
                <a:path w="41605" h="13575" extrusionOk="0">
                  <a:moveTo>
                    <a:pt x="7383" y="1"/>
                  </a:moveTo>
                  <a:cubicBezTo>
                    <a:pt x="3883" y="1"/>
                    <a:pt x="834" y="2573"/>
                    <a:pt x="429" y="6026"/>
                  </a:cubicBezTo>
                  <a:cubicBezTo>
                    <a:pt x="1" y="10098"/>
                    <a:pt x="3168" y="13575"/>
                    <a:pt x="7193" y="13575"/>
                  </a:cubicBezTo>
                  <a:lnTo>
                    <a:pt x="34222" y="13575"/>
                  </a:lnTo>
                  <a:cubicBezTo>
                    <a:pt x="37699" y="13575"/>
                    <a:pt x="40771" y="11027"/>
                    <a:pt x="41152" y="7574"/>
                  </a:cubicBezTo>
                  <a:cubicBezTo>
                    <a:pt x="41605" y="3454"/>
                    <a:pt x="38414" y="1"/>
                    <a:pt x="3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1794529" y="2842539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0"/>
                  </a:moveTo>
                  <a:cubicBezTo>
                    <a:pt x="3906" y="0"/>
                    <a:pt x="834" y="2548"/>
                    <a:pt x="453" y="6001"/>
                  </a:cubicBezTo>
                  <a:cubicBezTo>
                    <a:pt x="0" y="10121"/>
                    <a:pt x="3192" y="13574"/>
                    <a:pt x="7216" y="13574"/>
                  </a:cubicBezTo>
                  <a:lnTo>
                    <a:pt x="20624" y="13574"/>
                  </a:lnTo>
                  <a:cubicBezTo>
                    <a:pt x="24124" y="13574"/>
                    <a:pt x="27173" y="11002"/>
                    <a:pt x="27578" y="7549"/>
                  </a:cubicBezTo>
                  <a:cubicBezTo>
                    <a:pt x="28006" y="3453"/>
                    <a:pt x="24839" y="0"/>
                    <a:pt x="20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42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Organisation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43" name="Google Shape;543;p42"/>
          <p:cNvSpPr/>
          <p:nvPr/>
        </p:nvSpPr>
        <p:spPr>
          <a:xfrm>
            <a:off x="2425600" y="1388800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💡</a:t>
            </a:r>
            <a:endParaRPr sz="4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2425600" y="3363375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🧱</a:t>
            </a:r>
            <a:endParaRPr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5404800" y="1388800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💻</a:t>
            </a:r>
            <a:endParaRPr sz="4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5404800" y="3363375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🎙️</a:t>
            </a:r>
            <a:endParaRPr sz="4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7" name="Google Shape;547;p42"/>
          <p:cNvCxnSpPr>
            <a:stCxn id="543" idx="3"/>
            <a:endCxn id="545" idx="1"/>
          </p:cNvCxnSpPr>
          <p:nvPr/>
        </p:nvCxnSpPr>
        <p:spPr>
          <a:xfrm>
            <a:off x="3739300" y="1946650"/>
            <a:ext cx="16656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42"/>
          <p:cNvCxnSpPr>
            <a:stCxn id="545" idx="2"/>
            <a:endCxn id="544" idx="0"/>
          </p:cNvCxnSpPr>
          <p:nvPr/>
        </p:nvCxnSpPr>
        <p:spPr>
          <a:xfrm rot="5400000">
            <a:off x="4142550" y="1444300"/>
            <a:ext cx="858900" cy="29793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42"/>
          <p:cNvCxnSpPr>
            <a:stCxn id="544" idx="3"/>
            <a:endCxn id="546" idx="1"/>
          </p:cNvCxnSpPr>
          <p:nvPr/>
        </p:nvCxnSpPr>
        <p:spPr>
          <a:xfrm>
            <a:off x="3739300" y="3921225"/>
            <a:ext cx="16656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42"/>
          <p:cNvSpPr txBox="1"/>
          <p:nvPr/>
        </p:nvSpPr>
        <p:spPr>
          <a:xfrm flipH="1">
            <a:off x="715100" y="1436200"/>
            <a:ext cx="14718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Idéation,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réunion</a:t>
            </a:r>
            <a:endParaRPr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1" name="Google Shape;551;p42"/>
          <p:cNvSpPr txBox="1"/>
          <p:nvPr/>
        </p:nvSpPr>
        <p:spPr>
          <a:xfrm flipH="1">
            <a:off x="715100" y="3410775"/>
            <a:ext cx="14718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Tests</a:t>
            </a:r>
            <a:endParaRPr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 flipH="1">
            <a:off x="6957299" y="1436063"/>
            <a:ext cx="1621705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Développement</a:t>
            </a:r>
            <a:endParaRPr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3" name="Google Shape;553;p42"/>
          <p:cNvSpPr txBox="1"/>
          <p:nvPr/>
        </p:nvSpPr>
        <p:spPr>
          <a:xfrm flipH="1">
            <a:off x="6957300" y="3410938"/>
            <a:ext cx="14718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Présentation</a:t>
            </a:r>
            <a:endParaRPr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472600" y="1382125"/>
            <a:ext cx="82170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620" name="Google Shape;620;p45"/>
          <p:cNvGraphicFramePr/>
          <p:nvPr>
            <p:extLst>
              <p:ext uri="{D42A27DB-BD31-4B8C-83A1-F6EECF244321}">
                <p14:modId xmlns:p14="http://schemas.microsoft.com/office/powerpoint/2010/main" val="1824853062"/>
              </p:ext>
            </p:extLst>
          </p:nvPr>
        </p:nvGraphicFramePr>
        <p:xfrm>
          <a:off x="709675" y="1499450"/>
          <a:ext cx="7717850" cy="2842095"/>
        </p:xfrm>
        <a:graphic>
          <a:graphicData uri="http://schemas.openxmlformats.org/drawingml/2006/table">
            <a:tbl>
              <a:tblPr>
                <a:noFill/>
                <a:tableStyleId>{9A2ADA90-4EA5-44FB-96C5-0BA9EC5F78C7}</a:tableStyleId>
              </a:tblPr>
              <a:tblGrid>
                <a:gridCol w="38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5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Réalisation</a:t>
                      </a:r>
                      <a:endParaRPr sz="25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5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Axes d’amélioration</a:t>
                      </a:r>
                      <a:endParaRPr sz="25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🐝 Application fonctionnelle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🐝 Design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🐝 Authentification et données personnelles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🐝 Idées réalisables ?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🐝 Application testé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🐝 Singularité</a:t>
                      </a:r>
                      <a:endParaRPr dirty="0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lt1"/>
                          </a:solidFill>
                          <a:latin typeface="Lexend Deca Light"/>
                          <a:ea typeface="Lexend Deca Light"/>
                          <a:cs typeface="Lexend Deca Light"/>
                          <a:sym typeface="Lexend Deca Light"/>
                        </a:rPr>
                        <a:t>🐝 Délais respecter</a:t>
                      </a:r>
                      <a:endParaRPr dirty="0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Lexend Deca Light"/>
                        <a:ea typeface="Lexend Deca Light"/>
                        <a:cs typeface="Lexend Deca Light"/>
                        <a:sym typeface="Lexend Deca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1" name="Google Shape;621;p45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Résultats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326265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0709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72600" y="1608025"/>
            <a:ext cx="2618700" cy="27045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Compétences acquises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639976" y="3130458"/>
            <a:ext cx="2353874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Développement </a:t>
            </a:r>
            <a:r>
              <a:rPr lang="fr-FR" dirty="0" err="1"/>
              <a:t>front-end</a:t>
            </a:r>
            <a:endParaRPr dirty="0"/>
          </a:p>
        </p:txBody>
      </p:sp>
      <p:sp>
        <p:nvSpPr>
          <p:cNvPr id="403" name="Google Shape;403;p33"/>
          <p:cNvSpPr txBox="1">
            <a:spLocks noGrp="1"/>
          </p:cNvSpPr>
          <p:nvPr>
            <p:ph type="title" idx="2"/>
          </p:nvPr>
        </p:nvSpPr>
        <p:spPr>
          <a:xfrm>
            <a:off x="3438459" y="3130458"/>
            <a:ext cx="2267081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Développement </a:t>
            </a:r>
            <a:r>
              <a:rPr lang="fr-FR" dirty="0" err="1"/>
              <a:t>back-end</a:t>
            </a:r>
            <a:endParaRPr dirty="0"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3"/>
          </p:nvPr>
        </p:nvSpPr>
        <p:spPr>
          <a:xfrm>
            <a:off x="3520349" y="2027232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🖥️</a:t>
            </a:r>
            <a:endParaRPr sz="4400" dirty="0"/>
          </a:p>
        </p:txBody>
      </p:sp>
      <p:sp>
        <p:nvSpPr>
          <p:cNvPr id="405" name="Google Shape;405;p33"/>
          <p:cNvSpPr txBox="1">
            <a:spLocks noGrp="1"/>
          </p:cNvSpPr>
          <p:nvPr>
            <p:ph type="title" idx="4"/>
          </p:nvPr>
        </p:nvSpPr>
        <p:spPr>
          <a:xfrm>
            <a:off x="6618237" y="3130458"/>
            <a:ext cx="1738200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Travail d’équipe</a:t>
            </a:r>
            <a:endParaRPr dirty="0"/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5"/>
          </p:nvPr>
        </p:nvSpPr>
        <p:spPr>
          <a:xfrm>
            <a:off x="6435687" y="2027232"/>
            <a:ext cx="21033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👪</a:t>
            </a:r>
            <a:endParaRPr sz="4400" dirty="0"/>
          </a:p>
        </p:txBody>
      </p:sp>
      <p:sp>
        <p:nvSpPr>
          <p:cNvPr id="4" name="Google Shape;401;p33">
            <a:extLst>
              <a:ext uri="{FF2B5EF4-FFF2-40B4-BE49-F238E27FC236}">
                <a16:creationId xmlns:a16="http://schemas.microsoft.com/office/drawing/2014/main" id="{17BC2AA6-19EF-839C-B7A5-DAD3BA01A99E}"/>
              </a:ext>
            </a:extLst>
          </p:cNvPr>
          <p:cNvSpPr txBox="1">
            <a:spLocks/>
          </p:cNvSpPr>
          <p:nvPr/>
        </p:nvSpPr>
        <p:spPr>
          <a:xfrm>
            <a:off x="605013" y="2206050"/>
            <a:ext cx="235387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fr-FR" sz="4400" dirty="0"/>
              <a:t>📱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472600" y="1691950"/>
            <a:ext cx="4362900" cy="18396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Conclusion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subTitle" idx="1"/>
          </p:nvPr>
        </p:nvSpPr>
        <p:spPr>
          <a:xfrm>
            <a:off x="1306162" y="2180350"/>
            <a:ext cx="3079984" cy="8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🐝 Création d’un nouveau projet en entreprise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🐝 Proposition d’un produit</a:t>
            </a:r>
          </a:p>
        </p:txBody>
      </p: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642" y="346025"/>
            <a:ext cx="2628940" cy="47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7"/>
          <p:cNvPicPr preferRelativeResize="0"/>
          <p:nvPr/>
        </p:nvPicPr>
        <p:blipFill rotWithShape="1">
          <a:blip r:embed="rId4">
            <a:alphaModFix/>
          </a:blip>
          <a:srcRect t="9629" b="80011"/>
          <a:stretch/>
        </p:blipFill>
        <p:spPr>
          <a:xfrm>
            <a:off x="5307637" y="804034"/>
            <a:ext cx="2628951" cy="49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clipart, dessin humoristique, silhouette&#10;&#10;Description générée automatiquement">
            <a:extLst>
              <a:ext uri="{FF2B5EF4-FFF2-40B4-BE49-F238E27FC236}">
                <a16:creationId xmlns:a16="http://schemas.microsoft.com/office/drawing/2014/main" id="{2C22060F-B075-C8D5-38D7-2C7637885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493" y="2052920"/>
            <a:ext cx="1933238" cy="13424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>
            <a:spLocks noGrp="1"/>
          </p:cNvSpPr>
          <p:nvPr>
            <p:ph type="title"/>
          </p:nvPr>
        </p:nvSpPr>
        <p:spPr>
          <a:xfrm>
            <a:off x="1808525" y="1433700"/>
            <a:ext cx="552720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Rendu final</a:t>
            </a:r>
            <a:endParaRPr dirty="0"/>
          </a:p>
        </p:txBody>
      </p:sp>
      <p:grpSp>
        <p:nvGrpSpPr>
          <p:cNvPr id="602" name="Google Shape;602;p4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603" name="Google Shape;603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4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606" name="Google Shape;606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4"/>
          <p:cNvGrpSpPr/>
          <p:nvPr/>
        </p:nvGrpSpPr>
        <p:grpSpPr>
          <a:xfrm rot="10800000">
            <a:off x="7438658" y="1127250"/>
            <a:ext cx="482458" cy="241200"/>
            <a:chOff x="719996" y="145925"/>
            <a:chExt cx="482458" cy="241200"/>
          </a:xfrm>
        </p:grpSpPr>
        <p:sp>
          <p:nvSpPr>
            <p:cNvPr id="609" name="Google Shape;609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44"/>
          <p:cNvGrpSpPr/>
          <p:nvPr/>
        </p:nvGrpSpPr>
        <p:grpSpPr>
          <a:xfrm>
            <a:off x="1158058" y="3552350"/>
            <a:ext cx="482458" cy="241200"/>
            <a:chOff x="719996" y="145925"/>
            <a:chExt cx="482458" cy="241200"/>
          </a:xfrm>
        </p:grpSpPr>
        <p:sp>
          <p:nvSpPr>
            <p:cNvPr id="612" name="Google Shape;612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4133068" y="1876950"/>
            <a:ext cx="4540725" cy="10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chemeClr val="lt1"/>
                </a:solidFill>
              </a:rPr>
              <a:t>Remerciements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720000" y="1597200"/>
            <a:ext cx="2766790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>
                <a:solidFill>
                  <a:schemeClr val="lt1"/>
                </a:solidFill>
              </a:rPr>
              <a:t>🐝 </a:t>
            </a:r>
            <a:r>
              <a:rPr lang="fr-FR" sz="3200" dirty="0" err="1">
                <a:solidFill>
                  <a:schemeClr val="lt1"/>
                </a:solidFill>
              </a:rPr>
              <a:t>Epitech</a:t>
            </a:r>
            <a:br>
              <a:rPr lang="fr-FR" sz="3200" dirty="0">
                <a:solidFill>
                  <a:schemeClr val="lt1"/>
                </a:solidFill>
              </a:rPr>
            </a:br>
            <a:br>
              <a:rPr lang="fr-FR" sz="3200" dirty="0">
                <a:solidFill>
                  <a:schemeClr val="lt1"/>
                </a:solidFill>
              </a:rPr>
            </a:br>
            <a:r>
              <a:rPr lang="fr-FR" sz="3200" dirty="0">
                <a:solidFill>
                  <a:schemeClr val="lt1"/>
                </a:solidFill>
              </a:rPr>
              <a:t>🐝 </a:t>
            </a:r>
            <a:r>
              <a:rPr lang="fr-FR" sz="3200" dirty="0" err="1">
                <a:solidFill>
                  <a:schemeClr val="lt1"/>
                </a:solidFill>
              </a:rPr>
              <a:t>Vybees</a:t>
            </a:r>
            <a:br>
              <a:rPr lang="fr-FR" sz="3200" dirty="0">
                <a:solidFill>
                  <a:schemeClr val="lt1"/>
                </a:solidFill>
              </a:rPr>
            </a:br>
            <a:endParaRPr sz="3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9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1108925" y="1807950"/>
            <a:ext cx="73332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Merci 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1108925" y="3061375"/>
            <a:ext cx="600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lt1"/>
                </a:solidFill>
              </a:rPr>
              <a:t>Avez-vous des questions ?</a:t>
            </a:r>
            <a:endParaRPr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0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1108925" y="1807950"/>
            <a:ext cx="73332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01.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1108925" y="3061375"/>
            <a:ext cx="600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lt1"/>
                </a:solidFill>
              </a:rPr>
              <a:t>Intégration sociale</a:t>
            </a: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726875" y="1144900"/>
            <a:ext cx="4637700" cy="14676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1033324" y="1247725"/>
            <a:ext cx="4267221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Contexte de l’entreprise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88" name="Google Shape;388;p32"/>
          <p:cNvSpPr txBox="1">
            <a:spLocks noGrp="1"/>
          </p:cNvSpPr>
          <p:nvPr>
            <p:ph type="subTitle" idx="1"/>
          </p:nvPr>
        </p:nvSpPr>
        <p:spPr>
          <a:xfrm>
            <a:off x="726874" y="2868875"/>
            <a:ext cx="5770569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 Jeune entreprise novatrice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 Création d’applications mobiles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 Réseaux sociaux et applications de rencontre</a:t>
            </a:r>
            <a:endParaRPr dirty="0"/>
          </a:p>
        </p:txBody>
      </p:sp>
      <p:pic>
        <p:nvPicPr>
          <p:cNvPr id="389" name="Google Shape;3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431" y="346025"/>
            <a:ext cx="2628940" cy="47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2"/>
          <p:cNvPicPr preferRelativeResize="0"/>
          <p:nvPr/>
        </p:nvPicPr>
        <p:blipFill rotWithShape="1">
          <a:blip r:embed="rId4">
            <a:alphaModFix/>
          </a:blip>
          <a:srcRect t="9629" b="80011"/>
          <a:stretch/>
        </p:blipFill>
        <p:spPr>
          <a:xfrm>
            <a:off x="5826875" y="804034"/>
            <a:ext cx="2628951" cy="49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logo, clipart, dessin humoristique&#10;&#10;Description générée automatiquement">
            <a:extLst>
              <a:ext uri="{FF2B5EF4-FFF2-40B4-BE49-F238E27FC236}">
                <a16:creationId xmlns:a16="http://schemas.microsoft.com/office/drawing/2014/main" id="{57220DF8-6870-A1BE-F588-AB9375ABB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637" y="2427689"/>
            <a:ext cx="1891540" cy="592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5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Vision de l’entreprise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body" idx="1"/>
          </p:nvPr>
        </p:nvSpPr>
        <p:spPr>
          <a:xfrm>
            <a:off x="720000" y="1504875"/>
            <a:ext cx="7031100" cy="26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fr-FR" dirty="0"/>
              <a:t>🐝 Créer des applications mobiles innovantes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fr-FR" dirty="0"/>
              <a:t>🐝 Développer de nouvelles idées pour les réseaux sociaux et         applications de rencontres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fr-FR" dirty="0"/>
              <a:t>🐝 META = 134 Milliards de dollars en 2023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438" name="Google Shape;438;p3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5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441" name="Google Shape;441;p3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3055120" y="1366795"/>
            <a:ext cx="3040566" cy="40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0"/>
          <p:cNvSpPr/>
          <p:nvPr/>
        </p:nvSpPr>
        <p:spPr>
          <a:xfrm>
            <a:off x="5669249" y="2836843"/>
            <a:ext cx="2194500" cy="40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0"/>
          <p:cNvSpPr/>
          <p:nvPr/>
        </p:nvSpPr>
        <p:spPr>
          <a:xfrm>
            <a:off x="1280250" y="2836843"/>
            <a:ext cx="2194500" cy="40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0"/>
          <p:cNvSpPr txBox="1">
            <a:spLocks noGrp="1"/>
          </p:cNvSpPr>
          <p:nvPr>
            <p:ph type="title"/>
          </p:nvPr>
        </p:nvSpPr>
        <p:spPr>
          <a:xfrm>
            <a:off x="1162805" y="2857540"/>
            <a:ext cx="242939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Samuel Rigaud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5" name="Google Shape;725;p50"/>
          <p:cNvSpPr txBox="1">
            <a:spLocks noGrp="1"/>
          </p:cNvSpPr>
          <p:nvPr>
            <p:ph type="title" idx="2"/>
          </p:nvPr>
        </p:nvSpPr>
        <p:spPr>
          <a:xfrm>
            <a:off x="2921305" y="1383288"/>
            <a:ext cx="330819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Dylan Semionoff-Bru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6" name="Google Shape;726;p50"/>
          <p:cNvSpPr txBox="1">
            <a:spLocks noGrp="1"/>
          </p:cNvSpPr>
          <p:nvPr>
            <p:ph type="title" idx="4"/>
          </p:nvPr>
        </p:nvSpPr>
        <p:spPr>
          <a:xfrm>
            <a:off x="5669248" y="2857540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Bastien Gerard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7" name="Google Shape;727;p50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Notre équipe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8" name="Google Shape;728;p50"/>
          <p:cNvSpPr txBox="1">
            <a:spLocks noGrp="1"/>
          </p:cNvSpPr>
          <p:nvPr>
            <p:ph type="subTitle" idx="1"/>
          </p:nvPr>
        </p:nvSpPr>
        <p:spPr>
          <a:xfrm>
            <a:off x="1280248" y="326464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Développeur Full-stack</a:t>
            </a:r>
            <a:endParaRPr dirty="0"/>
          </a:p>
        </p:txBody>
      </p:sp>
      <p:sp>
        <p:nvSpPr>
          <p:cNvPr id="729" name="Google Shape;729;p50"/>
          <p:cNvSpPr txBox="1">
            <a:spLocks noGrp="1"/>
          </p:cNvSpPr>
          <p:nvPr>
            <p:ph type="subTitle" idx="3"/>
          </p:nvPr>
        </p:nvSpPr>
        <p:spPr>
          <a:xfrm>
            <a:off x="3474748" y="177389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Directeur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(Maître de stage)</a:t>
            </a:r>
            <a:endParaRPr dirty="0"/>
          </a:p>
        </p:txBody>
      </p:sp>
      <p:sp>
        <p:nvSpPr>
          <p:cNvPr id="730" name="Google Shape;730;p50"/>
          <p:cNvSpPr txBox="1">
            <a:spLocks noGrp="1"/>
          </p:cNvSpPr>
          <p:nvPr>
            <p:ph type="subTitle" idx="5"/>
          </p:nvPr>
        </p:nvSpPr>
        <p:spPr>
          <a:xfrm>
            <a:off x="5689972" y="326464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Stagiaire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Développeur Full-stack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/>
          <p:nvPr/>
        </p:nvSpPr>
        <p:spPr>
          <a:xfrm>
            <a:off x="1257625" y="902400"/>
            <a:ext cx="5083702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2"/>
          </p:nvPr>
        </p:nvSpPr>
        <p:spPr>
          <a:xfrm>
            <a:off x="1378592" y="1985700"/>
            <a:ext cx="3363000" cy="19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</a:t>
            </a:r>
            <a:r>
              <a:rPr lang="fr-FR" dirty="0">
                <a:solidFill>
                  <a:schemeClr val="lt1"/>
                </a:solidFill>
              </a:rPr>
              <a:t> Participation au démarrage d’un nouveau projet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</a:t>
            </a:r>
            <a:r>
              <a:rPr lang="fr-FR" dirty="0">
                <a:solidFill>
                  <a:schemeClr val="lt1"/>
                </a:solidFill>
              </a:rPr>
              <a:t> Développement des compétences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🐝</a:t>
            </a:r>
            <a:r>
              <a:rPr lang="fr-FR" dirty="0">
                <a:solidFill>
                  <a:schemeClr val="lt1"/>
                </a:solidFill>
              </a:rPr>
              <a:t> Flutter &amp; </a:t>
            </a:r>
            <a:r>
              <a:rPr lang="fr-FR" dirty="0" err="1">
                <a:solidFill>
                  <a:schemeClr val="lt1"/>
                </a:solidFill>
              </a:rPr>
              <a:t>Firebase</a:t>
            </a:r>
            <a:endParaRPr lang="fr-F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52" name="Google Shape;452;p36"/>
          <p:cNvSpPr txBox="1">
            <a:spLocks noGrp="1"/>
          </p:cNvSpPr>
          <p:nvPr>
            <p:ph type="title" idx="3"/>
          </p:nvPr>
        </p:nvSpPr>
        <p:spPr>
          <a:xfrm>
            <a:off x="1438065" y="1116681"/>
            <a:ext cx="4100374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Objectifs de stage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/>
          <p:nvPr/>
        </p:nvSpPr>
        <p:spPr>
          <a:xfrm>
            <a:off x="2185639" y="902400"/>
            <a:ext cx="6614536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2471296" y="835493"/>
            <a:ext cx="6576150" cy="10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lt1"/>
                </a:solidFill>
              </a:rPr>
              <a:t>Missions et responsabilités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2320830" y="1654928"/>
            <a:ext cx="5984804" cy="1833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</a:rPr>
              <a:t>🐝 Proposition d’une maquette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lt1"/>
              </a:solidFill>
            </a:endParaRPr>
          </a:p>
          <a:p>
            <a:pPr marL="0" indent="0"/>
            <a:r>
              <a:rPr lang="fr-FR" sz="1800" dirty="0">
                <a:solidFill>
                  <a:schemeClr val="lt1"/>
                </a:solidFill>
              </a:rPr>
              <a:t>🐝 Création de la base de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</a:rPr>
              <a:t>🐝 Développement de l’application en flutter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lt1"/>
              </a:solidFill>
            </a:endParaRPr>
          </a:p>
          <a:p>
            <a:pPr marL="0" indent="0"/>
            <a:r>
              <a:rPr lang="fr-FR" sz="1800" dirty="0">
                <a:solidFill>
                  <a:schemeClr val="lt1"/>
                </a:solidFill>
              </a:rPr>
              <a:t>🐝 Maquettage et idéation du </a:t>
            </a:r>
            <a:r>
              <a:rPr lang="fr-FR" sz="1800" dirty="0" err="1">
                <a:solidFill>
                  <a:schemeClr val="lt1"/>
                </a:solidFill>
              </a:rPr>
              <a:t>dashboard</a:t>
            </a:r>
            <a:endParaRPr lang="fr-FR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4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4259450" y="1490050"/>
            <a:ext cx="4008300" cy="10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Intégration technique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719824" y="902400"/>
            <a:ext cx="2313307" cy="19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02.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79" name="Google Shape;3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80952">
            <a:off x="6270045" y="2079406"/>
            <a:ext cx="2628943" cy="475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 rotWithShape="1">
          <a:blip r:embed="rId4">
            <a:alphaModFix/>
          </a:blip>
          <a:srcRect t="9629" b="80011"/>
          <a:stretch/>
        </p:blipFill>
        <p:spPr>
          <a:xfrm rot="780953">
            <a:off x="6647008" y="2580418"/>
            <a:ext cx="2628951" cy="49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Use Firebase to host your Flutter app on the web | by Anthony Robledo |  Flutter | Medium">
            <a:extLst>
              <a:ext uri="{FF2B5EF4-FFF2-40B4-BE49-F238E27FC236}">
                <a16:creationId xmlns:a16="http://schemas.microsoft.com/office/drawing/2014/main" id="{01026A1F-36A0-EDA7-FAF6-F9137944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132">
            <a:off x="6772572" y="3902484"/>
            <a:ext cx="1623889" cy="103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>
            <a:spLocks noGrp="1"/>
          </p:cNvSpPr>
          <p:nvPr>
            <p:ph type="subTitle" idx="1"/>
          </p:nvPr>
        </p:nvSpPr>
        <p:spPr>
          <a:xfrm>
            <a:off x="720337" y="2204430"/>
            <a:ext cx="5508300" cy="14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🐝 Applications mobiles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🐝 IOS, Android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🐝 Applications fluides et </a:t>
            </a:r>
            <a:r>
              <a:rPr lang="fr-FR" dirty="0" err="1">
                <a:solidFill>
                  <a:schemeClr val="lt1"/>
                </a:solidFill>
              </a:rPr>
              <a:t>esthetiques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880" y="346025"/>
            <a:ext cx="2628940" cy="47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 rotWithShape="1">
          <a:blip r:embed="rId4">
            <a:alphaModFix/>
          </a:blip>
          <a:srcRect t="9629" b="80011"/>
          <a:stretch/>
        </p:blipFill>
        <p:spPr>
          <a:xfrm>
            <a:off x="6588875" y="804034"/>
            <a:ext cx="2628951" cy="4926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61CC965-6B50-355A-B82F-B4F4300B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0535"/>
            <a:ext cx="3529500" cy="340500"/>
          </a:xfrm>
        </p:spPr>
        <p:txBody>
          <a:bodyPr/>
          <a:lstStyle/>
          <a:p>
            <a:r>
              <a:rPr lang="fr-FR" dirty="0" err="1"/>
              <a:t>Front-end</a:t>
            </a:r>
            <a:endParaRPr lang="fr-FR" dirty="0"/>
          </a:p>
        </p:txBody>
      </p:sp>
      <p:pic>
        <p:nvPicPr>
          <p:cNvPr id="2054" name="Picture 6" descr="Application mobile Flutter, avantages et inconvénients – Leoxa">
            <a:extLst>
              <a:ext uri="{FF2B5EF4-FFF2-40B4-BE49-F238E27FC236}">
                <a16:creationId xmlns:a16="http://schemas.microsoft.com/office/drawing/2014/main" id="{7BC119F0-40B6-B56B-ABD8-F1B0410C9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25800" r="21179" b="30012"/>
          <a:stretch/>
        </p:blipFill>
        <p:spPr bwMode="auto">
          <a:xfrm>
            <a:off x="7351790" y="2534483"/>
            <a:ext cx="1103119" cy="37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llow E-Wallet Project Proposal by Slidesgo">
  <a:themeElements>
    <a:clrScheme name="Simple Light">
      <a:dk1>
        <a:srgbClr val="162535"/>
      </a:dk1>
      <a:lt1>
        <a:srgbClr val="FBF9EA"/>
      </a:lt1>
      <a:dk2>
        <a:srgbClr val="ECBD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2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Affichage à l'écran (16:9)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Roboto Condensed Light</vt:lpstr>
      <vt:lpstr>Arial</vt:lpstr>
      <vt:lpstr>Montserrat</vt:lpstr>
      <vt:lpstr>Bebas Neue</vt:lpstr>
      <vt:lpstr>Open Sans</vt:lpstr>
      <vt:lpstr>Lexend Deca Light</vt:lpstr>
      <vt:lpstr>Yellow E-Wallet Project Proposal by Slidesgo</vt:lpstr>
      <vt:lpstr>Stage Vybees</vt:lpstr>
      <vt:lpstr>01.</vt:lpstr>
      <vt:lpstr>Contexte de l’entreprise</vt:lpstr>
      <vt:lpstr>Vision de l’entreprise</vt:lpstr>
      <vt:lpstr>Samuel Rigaud</vt:lpstr>
      <vt:lpstr>Objectifs de stage</vt:lpstr>
      <vt:lpstr>Missions et responsabilités</vt:lpstr>
      <vt:lpstr>Intégration technique</vt:lpstr>
      <vt:lpstr>Front-end</vt:lpstr>
      <vt:lpstr>Back-end</vt:lpstr>
      <vt:lpstr>Défis et responsabilités</vt:lpstr>
      <vt:lpstr>Organisation</vt:lpstr>
      <vt:lpstr>Résultats</vt:lpstr>
      <vt:lpstr>Compétences acquises</vt:lpstr>
      <vt:lpstr>Conclusion</vt:lpstr>
      <vt:lpstr>Rendu final</vt:lpstr>
      <vt:lpstr>Remerciements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Bastien Gerard</dc:creator>
  <cp:lastModifiedBy>Bastien Gerard</cp:lastModifiedBy>
  <cp:revision>4</cp:revision>
  <dcterms:modified xsi:type="dcterms:W3CDTF">2024-06-20T12:05:55Z</dcterms:modified>
</cp:coreProperties>
</file>