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51A-FA48-4B34-98A3-C27584BC9503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8B80-9199-48AE-BB62-09F5AB6AFE9F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51A-FA48-4B34-98A3-C27584BC9503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8B80-9199-48AE-BB62-09F5AB6AFE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51A-FA48-4B34-98A3-C27584BC9503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8B80-9199-48AE-BB62-09F5AB6AFE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51A-FA48-4B34-98A3-C27584BC9503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8B80-9199-48AE-BB62-09F5AB6AFE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51A-FA48-4B34-98A3-C27584BC9503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8B80-9199-48AE-BB62-09F5AB6AFE9F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51A-FA48-4B34-98A3-C27584BC9503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8B80-9199-48AE-BB62-09F5AB6AFE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51A-FA48-4B34-98A3-C27584BC9503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8B80-9199-48AE-BB62-09F5AB6AFE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51A-FA48-4B34-98A3-C27584BC9503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8B80-9199-48AE-BB62-09F5AB6AFE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51A-FA48-4B34-98A3-C27584BC9503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8B80-9199-48AE-BB62-09F5AB6AFE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51A-FA48-4B34-98A3-C27584BC9503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8B80-9199-48AE-BB62-09F5AB6AFE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51A-FA48-4B34-98A3-C27584BC9503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07F8B80-9199-48AE-BB62-09F5AB6AFE9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39751A-FA48-4B34-98A3-C27584BC9503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07F8B80-9199-48AE-BB62-09F5AB6AFE9F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-99392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DAILY’PRINT PROJECT</a:t>
            </a:r>
            <a:endParaRPr lang="fr-FR" dirty="0">
              <a:solidFill>
                <a:schemeClr val="accent5">
                  <a:lumMod val="60000"/>
                  <a:lumOff val="4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6021288"/>
            <a:ext cx="8136904" cy="836712"/>
          </a:xfrm>
        </p:spPr>
        <p:txBody>
          <a:bodyPr>
            <a:normAutofit/>
          </a:bodyPr>
          <a:lstStyle/>
          <a:p>
            <a:pPr algn="l"/>
            <a:r>
              <a:rPr lang="fr-FR" sz="1600" dirty="0" smtClean="0"/>
              <a:t>BA SALIOU	MARAIS BASTIEN 		LEVY ARIELLA	DAURAT JULIEN</a:t>
            </a:r>
          </a:p>
          <a:p>
            <a:pPr algn="l"/>
            <a:r>
              <a:rPr lang="fr-FR" sz="1600" dirty="0" smtClean="0"/>
              <a:t>	</a:t>
            </a:r>
            <a:r>
              <a:rPr lang="fr-FR" sz="1600" dirty="0" smtClean="0"/>
              <a:t>			</a:t>
            </a:r>
            <a:r>
              <a:rPr lang="fr-FR" sz="16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cs typeface="Aharoni" pitchFamily="2" charset="-79"/>
              </a:rPr>
              <a:t>INF2-FA</a:t>
            </a:r>
          </a:p>
        </p:txBody>
      </p:sp>
      <p:pic>
        <p:nvPicPr>
          <p:cNvPr id="4" name="Image 3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124744"/>
            <a:ext cx="7785908" cy="47099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5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Reprographie</a:t>
            </a:r>
            <a:endParaRPr lang="fr-FR" dirty="0">
              <a:solidFill>
                <a:schemeClr val="accent5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Problème de gestion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Problème de communication</a:t>
            </a:r>
          </a:p>
          <a:p>
            <a:endParaRPr lang="fr-FR" dirty="0"/>
          </a:p>
          <a:p>
            <a:pPr>
              <a:buNone/>
            </a:pPr>
            <a:endParaRPr lang="fr-FR" dirty="0" smtClean="0"/>
          </a:p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Délais d’attente assez longs</a:t>
            </a:r>
          </a:p>
        </p:txBody>
      </p:sp>
      <p:pic>
        <p:nvPicPr>
          <p:cNvPr id="4" name="Image 3" descr="rr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1268760"/>
            <a:ext cx="3383749" cy="2255607"/>
          </a:xfrm>
          <a:prstGeom prst="rect">
            <a:avLst/>
          </a:prstGeom>
        </p:spPr>
      </p:pic>
      <p:sp>
        <p:nvSpPr>
          <p:cNvPr id="5" name="Multiplier 4"/>
          <p:cNvSpPr/>
          <p:nvPr/>
        </p:nvSpPr>
        <p:spPr>
          <a:xfrm>
            <a:off x="6948264" y="1772816"/>
            <a:ext cx="576064" cy="64807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apportée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Système de gestion de la reprographie.</a:t>
            </a:r>
          </a:p>
          <a:p>
            <a:endParaRPr lang="fr-FR" dirty="0" smtClean="0"/>
          </a:p>
          <a:p>
            <a:r>
              <a:rPr lang="fr-FR" dirty="0" smtClean="0"/>
              <a:t>Centraliser les demandes.</a:t>
            </a:r>
          </a:p>
          <a:p>
            <a:endParaRPr lang="fr-FR" dirty="0" smtClean="0"/>
          </a:p>
          <a:p>
            <a:r>
              <a:rPr lang="fr-FR" dirty="0" smtClean="0"/>
              <a:t>Site web.</a:t>
            </a:r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Front-end:</a:t>
            </a:r>
            <a:endParaRPr lang="fr-FR" dirty="0" smtClean="0"/>
          </a:p>
          <a:p>
            <a:pPr lvl="2"/>
            <a:r>
              <a:rPr lang="fr-FR" dirty="0" smtClean="0"/>
              <a:t>HTML/CSS</a:t>
            </a:r>
          </a:p>
          <a:p>
            <a:pPr lvl="2">
              <a:buNone/>
            </a:pPr>
            <a:endParaRPr lang="fr-FR" dirty="0" smtClean="0"/>
          </a:p>
          <a:p>
            <a:pPr lvl="2"/>
            <a:r>
              <a:rPr lang="fr-FR" dirty="0" smtClean="0"/>
              <a:t>BOOTSTRAP</a:t>
            </a:r>
          </a:p>
          <a:p>
            <a:pPr lvl="2">
              <a:buNone/>
            </a:pPr>
            <a:endParaRPr lang="fr-FR" dirty="0" smtClean="0"/>
          </a:p>
          <a:p>
            <a:pPr lvl="2"/>
            <a:r>
              <a:rPr lang="fr-FR" dirty="0" smtClean="0"/>
              <a:t>JAVASCRIPT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 </a:t>
            </a:r>
          </a:p>
          <a:p>
            <a:r>
              <a:rPr lang="fr-FR" dirty="0" smtClean="0"/>
              <a:t>Base de données :</a:t>
            </a:r>
          </a:p>
          <a:p>
            <a:r>
              <a:rPr lang="fr-FR" dirty="0" smtClean="0"/>
              <a:t>Back-end</a:t>
            </a:r>
          </a:p>
          <a:p>
            <a:pPr lvl="2"/>
            <a:endParaRPr lang="fr-FR" dirty="0" smtClean="0"/>
          </a:p>
          <a:p>
            <a:pPr lvl="2"/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 fonctionnel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différentes pages…</a:t>
            </a:r>
          </a:p>
          <a:p>
            <a:r>
              <a:rPr lang="fr-FR" dirty="0" smtClean="0"/>
              <a:t>Leur fonctionnalités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Deadlines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Premier oral</a:t>
            </a:r>
          </a:p>
          <a:p>
            <a:r>
              <a:rPr lang="fr-FR" dirty="0" smtClean="0"/>
              <a:t>Rapport de conception</a:t>
            </a:r>
          </a:p>
          <a:p>
            <a:r>
              <a:rPr lang="fr-FR" dirty="0" smtClean="0"/>
              <a:t>Entretien client</a:t>
            </a:r>
          </a:p>
          <a:p>
            <a:r>
              <a:rPr lang="fr-FR" dirty="0" smtClean="0"/>
              <a:t>…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2780928"/>
            <a:ext cx="8229600" cy="1143000"/>
          </a:xfrm>
        </p:spPr>
        <p:txBody>
          <a:bodyPr/>
          <a:lstStyle/>
          <a:p>
            <a:r>
              <a:rPr lang="fr-FR" dirty="0" smtClean="0"/>
              <a:t>Merci à vous.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</TotalTime>
  <Words>65</Words>
  <Application>Microsoft Office PowerPoint</Application>
  <PresentationFormat>Affichage à l'écran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Débit</vt:lpstr>
      <vt:lpstr>DAILY’PRINT PROJECT</vt:lpstr>
      <vt:lpstr>Reprographie</vt:lpstr>
      <vt:lpstr>Solution apportée</vt:lpstr>
      <vt:lpstr>Aspect technique</vt:lpstr>
      <vt:lpstr>Aspect fonctionnel</vt:lpstr>
      <vt:lpstr>Deadlines</vt:lpstr>
      <vt:lpstr>Merci à vous.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DAILY’PRINT PROJECT</dc:title>
  <dc:creator>sba</dc:creator>
  <cp:lastModifiedBy>sba</cp:lastModifiedBy>
  <cp:revision>2</cp:revision>
  <dcterms:created xsi:type="dcterms:W3CDTF">2017-12-19T11:31:46Z</dcterms:created>
  <dcterms:modified xsi:type="dcterms:W3CDTF">2017-12-19T11:47:59Z</dcterms:modified>
</cp:coreProperties>
</file>