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75" r:id="rId7"/>
    <p:sldId id="276" r:id="rId8"/>
    <p:sldId id="277" r:id="rId9"/>
  </p:sldIdLst>
  <p:sldSz cx="12188825" cy="6858000"/>
  <p:notesSz cx="6858000" cy="9144000"/>
  <p:defaultTextStyle>
    <a:defPPr rtl="0"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48" d="100"/>
          <a:sy n="48" d="100"/>
        </p:scale>
        <p:origin x="67" y="8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63C119-0C9D-4390-81DE-080AF830B2F8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B43D90-0B02-42D4-8D8A-6448942F4633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dirty="0"/>
              <a:t>Muokkaa tekstin perustyylejä napsauttamalla</a:t>
            </a:r>
          </a:p>
          <a:p>
            <a:pPr lvl="1" rtl="0"/>
            <a:r>
              <a:rPr lang="fi-FI" dirty="0"/>
              <a:t>Toinen taso</a:t>
            </a:r>
          </a:p>
          <a:p>
            <a:pPr lvl="2" rtl="0"/>
            <a:r>
              <a:rPr lang="fi-FI" dirty="0"/>
              <a:t>Kolmas taso</a:t>
            </a:r>
          </a:p>
          <a:p>
            <a:pPr lvl="3" rtl="0"/>
            <a:r>
              <a:rPr lang="fi-FI" dirty="0"/>
              <a:t>Neljäs taso</a:t>
            </a:r>
          </a:p>
          <a:p>
            <a:pPr lvl="4" rtl="0"/>
            <a:r>
              <a:rPr lang="fi-FI" dirty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i-FI" smtClean="0"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2601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i-FI" smtClean="0"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869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i-FI" smtClean="0"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853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i-FI" smtClean="0"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97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i-FI" smtClean="0"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5936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941910-14EE-4386-A4FD-2290EC5BF960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i-FI"/>
              <a:t>Muokkaa tekstin perustyylejä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95115-A6AC-4DB1-B445-C36209922A67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i-FI"/>
              <a:t>Muokkaa tekstin perustyylejä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463AE-27C5-4941-8F90-44C700406D1A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i-FI"/>
              <a:t>Muokkaa tekstin perustyylejä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B6930-A484-42DA-8ED9-6D199AA772ED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otsikk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/>
              <a:t>Muokkaa tekstin perustyylejä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3718FC-6F3F-470C-BB77-C42FB544A95C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i-FI"/>
              <a:t>Muokkaa tekstin perustyylejä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i-FI"/>
              <a:t>Muokkaa tekstin perustyylejä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fi-FI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F2B10-B51B-44A1-A249-8DA0C0E950CF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i-FI"/>
              <a:t>Muokkaa tekstin perustyylejä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i-FI"/>
              <a:t>Muokkaa tekstin perustyylejä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fi-FI" dirty="0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C0607-871A-4848-B74A-4B95E9745F2A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B73E81-C6E3-4DA8-94CD-CAFB3E56CC71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3D639-BFE9-4F74-8722-2E669F2D1CF8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i-FI"/>
              <a:t>Muokkaa tekstin perustyylejä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/>
              <a:t>Muokkaa tekstin perustyylejä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2155B-2ED0-4D5F-BA18-BA3577E06276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i-FI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 ja kuvatekst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Kuvan paikkamerkki 2" descr="Tyhjä paikkamerkki kuvan lisäämistä varten. Napsauta paikkamerkkiä ja valitse kuva, jonka haluat lisätä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i-FI"/>
              <a:t>Lisää kuva napsauttamalla kuvaketta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i-FI" dirty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i-FI" dirty="0"/>
              <a:t>Muokkaa tekstin perustyylejä napsauttamalla</a:t>
            </a:r>
          </a:p>
          <a:p>
            <a:pPr lvl="1" rtl="0"/>
            <a:r>
              <a:rPr lang="fi-FI" dirty="0"/>
              <a:t>Toinen taso</a:t>
            </a:r>
          </a:p>
          <a:p>
            <a:pPr lvl="2" rtl="0"/>
            <a:r>
              <a:rPr lang="fi-FI" dirty="0"/>
              <a:t>Kolmas taso</a:t>
            </a:r>
          </a:p>
          <a:p>
            <a:pPr lvl="3" rtl="0"/>
            <a:r>
              <a:rPr lang="fi-FI" dirty="0"/>
              <a:t>Neljäs taso</a:t>
            </a:r>
          </a:p>
          <a:p>
            <a:pPr lvl="4" rtl="0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i-FI" dirty="0"/>
              <a:t>Lisää alatunniste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03EB89A-509F-4B6C-9FF0-C025F7E34622}" type="datetime1">
              <a:rPr lang="fi-FI" smtClean="0"/>
              <a:t>19.11.2018</a:t>
            </a:fld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i-FI" dirty="0" err="1"/>
              <a:t>McFat</a:t>
            </a:r>
            <a:r>
              <a:rPr lang="fi-FI" dirty="0"/>
              <a:t> Web Application Plan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i-FI" dirty="0"/>
              <a:t>Jens Mellberg, </a:t>
            </a:r>
            <a:r>
              <a:rPr lang="fi-FI" dirty="0" err="1"/>
              <a:t>Matteo</a:t>
            </a:r>
            <a:r>
              <a:rPr lang="fi-FI" dirty="0"/>
              <a:t> </a:t>
            </a:r>
            <a:r>
              <a:rPr lang="fi-FI" dirty="0" err="1"/>
              <a:t>Milos</a:t>
            </a:r>
            <a:r>
              <a:rPr lang="fi-FI" dirty="0"/>
              <a:t>, </a:t>
            </a:r>
          </a:p>
          <a:p>
            <a:r>
              <a:rPr lang="fi-FI" dirty="0" err="1"/>
              <a:t>Bastien</a:t>
            </a:r>
            <a:r>
              <a:rPr lang="fi-FI" dirty="0"/>
              <a:t> </a:t>
            </a:r>
            <a:r>
              <a:rPr lang="fi-FI" dirty="0" err="1"/>
              <a:t>Pery</a:t>
            </a:r>
            <a:r>
              <a:rPr lang="fi-FI" dirty="0"/>
              <a:t>, Henrikki Helander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plan</a:t>
            </a:r>
            <a:endParaRPr lang="fi-FI" dirty="0"/>
          </a:p>
        </p:txBody>
      </p:sp>
      <p:sp>
        <p:nvSpPr>
          <p:cNvPr id="14" name="Sisällön paikkamerkki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Web app that will help find the nearest McDonalds restaurant</a:t>
            </a:r>
            <a:endParaRPr lang="fi-FI" dirty="0"/>
          </a:p>
          <a:p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give</a:t>
            </a:r>
            <a:r>
              <a:rPr lang="fi-FI" dirty="0"/>
              <a:t> us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pPr lvl="1"/>
            <a:r>
              <a:rPr lang="fi-FI" dirty="0" err="1"/>
              <a:t>Calorie</a:t>
            </a:r>
            <a:r>
              <a:rPr lang="fi-FI" dirty="0"/>
              <a:t> </a:t>
            </a:r>
            <a:r>
              <a:rPr lang="fi-FI" dirty="0" err="1"/>
              <a:t>count</a:t>
            </a:r>
            <a:endParaRPr lang="fi-FI" dirty="0"/>
          </a:p>
          <a:p>
            <a:pPr lvl="1"/>
            <a:r>
              <a:rPr lang="en-US" dirty="0"/>
              <a:t>P</a:t>
            </a:r>
            <a:r>
              <a:rPr lang="fi-FI" dirty="0" err="1"/>
              <a:t>rice</a:t>
            </a:r>
            <a:r>
              <a:rPr lang="fi-FI" dirty="0"/>
              <a:t> </a:t>
            </a:r>
            <a:r>
              <a:rPr lang="fi-FI" dirty="0" err="1"/>
              <a:t>comparisation</a:t>
            </a:r>
            <a:endParaRPr lang="fi-FI" dirty="0"/>
          </a:p>
          <a:p>
            <a:pPr lvl="1"/>
            <a:r>
              <a:rPr lang="en-US" dirty="0"/>
              <a:t>L</a:t>
            </a:r>
            <a:r>
              <a:rPr lang="fi-FI" dirty="0" err="1"/>
              <a:t>ocation</a:t>
            </a:r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 err="1"/>
              <a:t>Features</a:t>
            </a:r>
            <a:endParaRPr lang="fi-FI" dirty="0"/>
          </a:p>
        </p:txBody>
      </p:sp>
      <p:sp>
        <p:nvSpPr>
          <p:cNvPr id="14" name="Sisällön paikkamerkki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Web site shows the nearest McDonalds restaurant</a:t>
            </a:r>
          </a:p>
          <a:p>
            <a:r>
              <a:rPr lang="en-US" dirty="0"/>
              <a:t>Shows prices in different countries by drawing dynamic graph</a:t>
            </a:r>
          </a:p>
          <a:p>
            <a:r>
              <a:rPr lang="en-US" dirty="0"/>
              <a:t>Menu picker, where you can choose etc. </a:t>
            </a:r>
            <a:r>
              <a:rPr lang="fi-FI" dirty="0"/>
              <a:t>(</a:t>
            </a:r>
            <a:r>
              <a:rPr lang="fi-FI" dirty="0" err="1"/>
              <a:t>cheapest</a:t>
            </a:r>
            <a:r>
              <a:rPr lang="fi-FI" dirty="0"/>
              <a:t>, </a:t>
            </a:r>
            <a:r>
              <a:rPr lang="fi-FI" dirty="0" err="1"/>
              <a:t>fattest</a:t>
            </a:r>
            <a:r>
              <a:rPr lang="fi-FI" dirty="0"/>
              <a:t>... </a:t>
            </a:r>
            <a:r>
              <a:rPr lang="fi-FI" dirty="0" err="1"/>
              <a:t>whatever</a:t>
            </a:r>
            <a:r>
              <a:rPr lang="fi-FI" dirty="0"/>
              <a:t>)</a:t>
            </a:r>
          </a:p>
          <a:p>
            <a:r>
              <a:rPr lang="en-US" dirty="0"/>
              <a:t>P</a:t>
            </a:r>
            <a:r>
              <a:rPr lang="fi-FI" dirty="0" err="1"/>
              <a:t>ossibility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features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,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3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/>
              <a:t>Road </a:t>
            </a:r>
            <a:r>
              <a:rPr lang="fi-FI" dirty="0" err="1"/>
              <a:t>map</a:t>
            </a:r>
            <a:r>
              <a:rPr lang="fi-FI" dirty="0"/>
              <a:t> and </a:t>
            </a:r>
            <a:r>
              <a:rPr lang="fi-FI" dirty="0" err="1"/>
              <a:t>roles</a:t>
            </a:r>
            <a:r>
              <a:rPr lang="fi-FI" dirty="0"/>
              <a:t> </a:t>
            </a:r>
          </a:p>
        </p:txBody>
      </p:sp>
      <p:pic>
        <p:nvPicPr>
          <p:cNvPr id="2" name="Sisällön paikkamerkki 1">
            <a:extLst>
              <a:ext uri="{FF2B5EF4-FFF2-40B4-BE49-F238E27FC236}">
                <a16:creationId xmlns:a16="http://schemas.microsoft.com/office/drawing/2014/main" id="{CE96AA7E-A24F-42E6-8B8D-D62553FBD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3" y="2098145"/>
            <a:ext cx="8686800" cy="36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i-FI" sz="4800" dirty="0" err="1"/>
              <a:t>Any</a:t>
            </a:r>
            <a:r>
              <a:rPr lang="fi-FI" sz="4800" dirty="0"/>
              <a:t> </a:t>
            </a:r>
            <a:r>
              <a:rPr lang="fi-FI" sz="4800" dirty="0" err="1"/>
              <a:t>questions</a:t>
            </a:r>
            <a:r>
              <a:rPr lang="fi-FI" sz="4800" dirty="0"/>
              <a:t>?</a:t>
            </a:r>
          </a:p>
        </p:txBody>
      </p:sp>
      <p:sp>
        <p:nvSpPr>
          <p:cNvPr id="6" name="Otsikko 12">
            <a:extLst>
              <a:ext uri="{FF2B5EF4-FFF2-40B4-BE49-F238E27FC236}">
                <a16:creationId xmlns:a16="http://schemas.microsoft.com/office/drawing/2014/main" id="{F7E46038-5DA0-4625-B10C-1932ADCADC23}"/>
              </a:ext>
            </a:extLst>
          </p:cNvPr>
          <p:cNvSpPr txBox="1">
            <a:spLocks/>
          </p:cNvSpPr>
          <p:nvPr/>
        </p:nvSpPr>
        <p:spPr>
          <a:xfrm>
            <a:off x="3351212" y="28956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6600" dirty="0" err="1"/>
              <a:t>Thank</a:t>
            </a:r>
            <a:r>
              <a:rPr lang="fi-FI" sz="6600" dirty="0"/>
              <a:t> </a:t>
            </a:r>
            <a:r>
              <a:rPr lang="fi-FI" sz="6600" dirty="0" err="1"/>
              <a:t>you</a:t>
            </a:r>
            <a:r>
              <a:rPr lang="fi-FI" sz="6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555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Yrityskontrasti 16 x 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7_TF02895266" id="{F77D7252-D01B-4CE6-BFB6-B8651D24EF71}" vid="{31816E50-6FDF-4468-BCE8-B7A08CFC516A}"/>
    </a:ext>
  </a:extLst>
</a:theme>
</file>

<file path=ppt/theme/theme2.xml><?xml version="1.0" encoding="utf-8"?>
<a:theme xmlns:a="http://schemas.openxmlformats.org/drawingml/2006/main" name="Office-teema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Yrityskontrastiesitys (laajakuva)</Template>
  <TotalTime>8</TotalTime>
  <Words>100</Words>
  <Application>Microsoft Office PowerPoint</Application>
  <PresentationFormat>Mukautettu</PresentationFormat>
  <Paragraphs>22</Paragraphs>
  <Slides>5</Slides>
  <Notes>5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8" baseType="lpstr">
      <vt:lpstr>Arial</vt:lpstr>
      <vt:lpstr>Franklin Gothic Medium</vt:lpstr>
      <vt:lpstr>Yrityskontrasti 16 x 9</vt:lpstr>
      <vt:lpstr>McFat Web Application Plan</vt:lpstr>
      <vt:lpstr>Our plan</vt:lpstr>
      <vt:lpstr>Features</vt:lpstr>
      <vt:lpstr>Road map and roles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McFat Web Application Plan</dc:title>
  <dc:creator>Henrikki Helander</dc:creator>
  <cp:lastModifiedBy>Henrikki Helander</cp:lastModifiedBy>
  <cp:revision>1</cp:revision>
  <dcterms:created xsi:type="dcterms:W3CDTF">2018-11-19T21:17:29Z</dcterms:created>
  <dcterms:modified xsi:type="dcterms:W3CDTF">2018-11-19T21:25:57Z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