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517" r:id="rId5"/>
    <p:sldId id="518" r:id="rId6"/>
    <p:sldId id="523" r:id="rId7"/>
    <p:sldId id="524" r:id="rId8"/>
    <p:sldId id="527" r:id="rId9"/>
    <p:sldId id="519" r:id="rId10"/>
    <p:sldId id="520" r:id="rId11"/>
    <p:sldId id="525" r:id="rId12"/>
    <p:sldId id="521" r:id="rId13"/>
    <p:sldId id="522" r:id="rId14"/>
    <p:sldId id="526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78" y="96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0CB3E-18FC-4060-B275-57BCB216A916}" type="datetime1">
              <a:rPr lang="fr-FR" smtClean="0"/>
              <a:t>05/04/2022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72062-30C8-4241-AB8A-C5C3D051E5A8}" type="datetime1">
              <a:rPr lang="fr-FR" smtClean="0"/>
              <a:pPr/>
              <a:t>05/04/2022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sme 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Espace réservé du texte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 du présentateur</a:t>
            </a:r>
          </a:p>
        </p:txBody>
      </p:sp>
      <p:sp>
        <p:nvSpPr>
          <p:cNvPr id="14" name="Espace réservé du texte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5" name="Espace réservé du texte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bg1"/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 rtl="0"/>
              <a:t>‹N°›</a:t>
            </a:fld>
            <a:endParaRPr lang="fr-F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261217"/>
            <a:ext cx="6894576" cy="987355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 flipV="1">
            <a:off x="4654296" y="1078162"/>
            <a:ext cx="6534635" cy="45719"/>
          </a:xfrm>
          <a:custGeom>
            <a:avLst/>
            <a:gdLst>
              <a:gd name="connsiteX0" fmla="*/ 0 w 6534635"/>
              <a:gd name="connsiteY0" fmla="*/ 0 h 45719"/>
              <a:gd name="connsiteX1" fmla="*/ 653464 w 6534635"/>
              <a:gd name="connsiteY1" fmla="*/ 0 h 45719"/>
              <a:gd name="connsiteX2" fmla="*/ 1306927 w 6534635"/>
              <a:gd name="connsiteY2" fmla="*/ 0 h 45719"/>
              <a:gd name="connsiteX3" fmla="*/ 1960391 w 6534635"/>
              <a:gd name="connsiteY3" fmla="*/ 0 h 45719"/>
              <a:gd name="connsiteX4" fmla="*/ 2744547 w 6534635"/>
              <a:gd name="connsiteY4" fmla="*/ 0 h 45719"/>
              <a:gd name="connsiteX5" fmla="*/ 3463357 w 6534635"/>
              <a:gd name="connsiteY5" fmla="*/ 0 h 45719"/>
              <a:gd name="connsiteX6" fmla="*/ 3920781 w 6534635"/>
              <a:gd name="connsiteY6" fmla="*/ 0 h 45719"/>
              <a:gd name="connsiteX7" fmla="*/ 4508898 w 6534635"/>
              <a:gd name="connsiteY7" fmla="*/ 0 h 45719"/>
              <a:gd name="connsiteX8" fmla="*/ 5293054 w 6534635"/>
              <a:gd name="connsiteY8" fmla="*/ 0 h 45719"/>
              <a:gd name="connsiteX9" fmla="*/ 5946518 w 6534635"/>
              <a:gd name="connsiteY9" fmla="*/ 0 h 45719"/>
              <a:gd name="connsiteX10" fmla="*/ 6534635 w 6534635"/>
              <a:gd name="connsiteY10" fmla="*/ 0 h 45719"/>
              <a:gd name="connsiteX11" fmla="*/ 6534635 w 6534635"/>
              <a:gd name="connsiteY11" fmla="*/ 45719 h 45719"/>
              <a:gd name="connsiteX12" fmla="*/ 6011864 w 6534635"/>
              <a:gd name="connsiteY12" fmla="*/ 45719 h 45719"/>
              <a:gd name="connsiteX13" fmla="*/ 5227708 w 6534635"/>
              <a:gd name="connsiteY13" fmla="*/ 45719 h 45719"/>
              <a:gd name="connsiteX14" fmla="*/ 4704937 w 6534635"/>
              <a:gd name="connsiteY14" fmla="*/ 45719 h 45719"/>
              <a:gd name="connsiteX15" fmla="*/ 4247513 w 6534635"/>
              <a:gd name="connsiteY15" fmla="*/ 45719 h 45719"/>
              <a:gd name="connsiteX16" fmla="*/ 3790088 w 6534635"/>
              <a:gd name="connsiteY16" fmla="*/ 45719 h 45719"/>
              <a:gd name="connsiteX17" fmla="*/ 3071278 w 6534635"/>
              <a:gd name="connsiteY17" fmla="*/ 45719 h 45719"/>
              <a:gd name="connsiteX18" fmla="*/ 2613854 w 6534635"/>
              <a:gd name="connsiteY18" fmla="*/ 45719 h 45719"/>
              <a:gd name="connsiteX19" fmla="*/ 1960390 w 6534635"/>
              <a:gd name="connsiteY19" fmla="*/ 45719 h 45719"/>
              <a:gd name="connsiteX20" fmla="*/ 1437620 w 6534635"/>
              <a:gd name="connsiteY20" fmla="*/ 45719 h 45719"/>
              <a:gd name="connsiteX21" fmla="*/ 784156 w 6534635"/>
              <a:gd name="connsiteY21" fmla="*/ 45719 h 45719"/>
              <a:gd name="connsiteX22" fmla="*/ 0 w 6534635"/>
              <a:gd name="connsiteY22" fmla="*/ 45719 h 45719"/>
              <a:gd name="connsiteX23" fmla="*/ 0 w 6534635"/>
              <a:gd name="connsiteY23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34635" h="45719" fill="none" extrusionOk="0">
                <a:moveTo>
                  <a:pt x="0" y="0"/>
                </a:moveTo>
                <a:cubicBezTo>
                  <a:pt x="207812" y="456"/>
                  <a:pt x="419638" y="-12468"/>
                  <a:pt x="653464" y="0"/>
                </a:cubicBezTo>
                <a:cubicBezTo>
                  <a:pt x="887290" y="12468"/>
                  <a:pt x="1166208" y="25788"/>
                  <a:pt x="1306927" y="0"/>
                </a:cubicBezTo>
                <a:cubicBezTo>
                  <a:pt x="1447646" y="-25788"/>
                  <a:pt x="1826021" y="-19309"/>
                  <a:pt x="1960391" y="0"/>
                </a:cubicBezTo>
                <a:cubicBezTo>
                  <a:pt x="2094761" y="19309"/>
                  <a:pt x="2526840" y="2427"/>
                  <a:pt x="2744547" y="0"/>
                </a:cubicBezTo>
                <a:cubicBezTo>
                  <a:pt x="2962254" y="-2427"/>
                  <a:pt x="3250409" y="1017"/>
                  <a:pt x="3463357" y="0"/>
                </a:cubicBezTo>
                <a:cubicBezTo>
                  <a:pt x="3676305" y="-1017"/>
                  <a:pt x="3763671" y="-13331"/>
                  <a:pt x="3920781" y="0"/>
                </a:cubicBezTo>
                <a:cubicBezTo>
                  <a:pt x="4077891" y="13331"/>
                  <a:pt x="4259124" y="-17098"/>
                  <a:pt x="4508898" y="0"/>
                </a:cubicBezTo>
                <a:cubicBezTo>
                  <a:pt x="4758672" y="17098"/>
                  <a:pt x="5041900" y="-15190"/>
                  <a:pt x="5293054" y="0"/>
                </a:cubicBezTo>
                <a:cubicBezTo>
                  <a:pt x="5544208" y="15190"/>
                  <a:pt x="5712201" y="28536"/>
                  <a:pt x="5946518" y="0"/>
                </a:cubicBezTo>
                <a:cubicBezTo>
                  <a:pt x="6180835" y="-28536"/>
                  <a:pt x="6345125" y="9137"/>
                  <a:pt x="6534635" y="0"/>
                </a:cubicBezTo>
                <a:cubicBezTo>
                  <a:pt x="6536640" y="9458"/>
                  <a:pt x="6533467" y="33623"/>
                  <a:pt x="6534635" y="45719"/>
                </a:cubicBezTo>
                <a:cubicBezTo>
                  <a:pt x="6355199" y="33064"/>
                  <a:pt x="6154244" y="42170"/>
                  <a:pt x="6011864" y="45719"/>
                </a:cubicBezTo>
                <a:cubicBezTo>
                  <a:pt x="5869484" y="49268"/>
                  <a:pt x="5469131" y="64230"/>
                  <a:pt x="5227708" y="45719"/>
                </a:cubicBezTo>
                <a:cubicBezTo>
                  <a:pt x="4986285" y="27208"/>
                  <a:pt x="4819905" y="55069"/>
                  <a:pt x="4704937" y="45719"/>
                </a:cubicBezTo>
                <a:cubicBezTo>
                  <a:pt x="4589969" y="36369"/>
                  <a:pt x="4464631" y="39186"/>
                  <a:pt x="4247513" y="45719"/>
                </a:cubicBezTo>
                <a:cubicBezTo>
                  <a:pt x="4030395" y="52252"/>
                  <a:pt x="3890086" y="40697"/>
                  <a:pt x="3790088" y="45719"/>
                </a:cubicBezTo>
                <a:cubicBezTo>
                  <a:pt x="3690091" y="50741"/>
                  <a:pt x="3238032" y="81137"/>
                  <a:pt x="3071278" y="45719"/>
                </a:cubicBezTo>
                <a:cubicBezTo>
                  <a:pt x="2904524" y="10302"/>
                  <a:pt x="2795905" y="38351"/>
                  <a:pt x="2613854" y="45719"/>
                </a:cubicBezTo>
                <a:cubicBezTo>
                  <a:pt x="2431803" y="53087"/>
                  <a:pt x="2256870" y="18444"/>
                  <a:pt x="1960390" y="45719"/>
                </a:cubicBezTo>
                <a:cubicBezTo>
                  <a:pt x="1663910" y="72994"/>
                  <a:pt x="1565170" y="24589"/>
                  <a:pt x="1437620" y="45719"/>
                </a:cubicBezTo>
                <a:cubicBezTo>
                  <a:pt x="1310070" y="66850"/>
                  <a:pt x="1045793" y="34919"/>
                  <a:pt x="784156" y="45719"/>
                </a:cubicBezTo>
                <a:cubicBezTo>
                  <a:pt x="522519" y="56519"/>
                  <a:pt x="169560" y="35828"/>
                  <a:pt x="0" y="45719"/>
                </a:cubicBezTo>
                <a:cubicBezTo>
                  <a:pt x="2258" y="31131"/>
                  <a:pt x="2017" y="19611"/>
                  <a:pt x="0" y="0"/>
                </a:cubicBezTo>
                <a:close/>
              </a:path>
              <a:path w="6534635" h="45719" stroke="0" extrusionOk="0">
                <a:moveTo>
                  <a:pt x="0" y="0"/>
                </a:moveTo>
                <a:cubicBezTo>
                  <a:pt x="286605" y="19585"/>
                  <a:pt x="368161" y="27565"/>
                  <a:pt x="588117" y="0"/>
                </a:cubicBezTo>
                <a:cubicBezTo>
                  <a:pt x="808073" y="-27565"/>
                  <a:pt x="825610" y="21153"/>
                  <a:pt x="1045542" y="0"/>
                </a:cubicBezTo>
                <a:cubicBezTo>
                  <a:pt x="1265474" y="-21153"/>
                  <a:pt x="1630833" y="-3773"/>
                  <a:pt x="1829698" y="0"/>
                </a:cubicBezTo>
                <a:cubicBezTo>
                  <a:pt x="2028563" y="3773"/>
                  <a:pt x="2146212" y="15489"/>
                  <a:pt x="2417815" y="0"/>
                </a:cubicBezTo>
                <a:cubicBezTo>
                  <a:pt x="2689418" y="-15489"/>
                  <a:pt x="2877247" y="14762"/>
                  <a:pt x="3005932" y="0"/>
                </a:cubicBezTo>
                <a:cubicBezTo>
                  <a:pt x="3134617" y="-14762"/>
                  <a:pt x="3595809" y="26388"/>
                  <a:pt x="3790088" y="0"/>
                </a:cubicBezTo>
                <a:cubicBezTo>
                  <a:pt x="3984367" y="-26388"/>
                  <a:pt x="4112139" y="-16445"/>
                  <a:pt x="4312859" y="0"/>
                </a:cubicBezTo>
                <a:cubicBezTo>
                  <a:pt x="4513579" y="16445"/>
                  <a:pt x="4815012" y="-8387"/>
                  <a:pt x="5097015" y="0"/>
                </a:cubicBezTo>
                <a:cubicBezTo>
                  <a:pt x="5379018" y="8387"/>
                  <a:pt x="5527263" y="-7429"/>
                  <a:pt x="5881172" y="0"/>
                </a:cubicBezTo>
                <a:cubicBezTo>
                  <a:pt x="6235081" y="7429"/>
                  <a:pt x="6310042" y="-5158"/>
                  <a:pt x="6534635" y="0"/>
                </a:cubicBezTo>
                <a:cubicBezTo>
                  <a:pt x="6532911" y="20889"/>
                  <a:pt x="6536745" y="23290"/>
                  <a:pt x="6534635" y="45719"/>
                </a:cubicBezTo>
                <a:cubicBezTo>
                  <a:pt x="6221239" y="26406"/>
                  <a:pt x="6151116" y="17782"/>
                  <a:pt x="5815825" y="45719"/>
                </a:cubicBezTo>
                <a:cubicBezTo>
                  <a:pt x="5480534" y="73657"/>
                  <a:pt x="5402501" y="58756"/>
                  <a:pt x="5031669" y="45719"/>
                </a:cubicBezTo>
                <a:cubicBezTo>
                  <a:pt x="4660837" y="32682"/>
                  <a:pt x="4445684" y="27337"/>
                  <a:pt x="4247513" y="45719"/>
                </a:cubicBezTo>
                <a:cubicBezTo>
                  <a:pt x="4049342" y="64101"/>
                  <a:pt x="3882227" y="63547"/>
                  <a:pt x="3724742" y="45719"/>
                </a:cubicBezTo>
                <a:cubicBezTo>
                  <a:pt x="3567257" y="27891"/>
                  <a:pt x="3361590" y="61108"/>
                  <a:pt x="3071278" y="45719"/>
                </a:cubicBezTo>
                <a:cubicBezTo>
                  <a:pt x="2780966" y="30330"/>
                  <a:pt x="2562707" y="79538"/>
                  <a:pt x="2287122" y="45719"/>
                </a:cubicBezTo>
                <a:cubicBezTo>
                  <a:pt x="2011537" y="11900"/>
                  <a:pt x="1805936" y="38110"/>
                  <a:pt x="1633659" y="45719"/>
                </a:cubicBezTo>
                <a:cubicBezTo>
                  <a:pt x="1461382" y="53328"/>
                  <a:pt x="1269239" y="55197"/>
                  <a:pt x="1176234" y="45719"/>
                </a:cubicBezTo>
                <a:cubicBezTo>
                  <a:pt x="1083230" y="36241"/>
                  <a:pt x="914207" y="61338"/>
                  <a:pt x="653463" y="45719"/>
                </a:cubicBezTo>
                <a:cubicBezTo>
                  <a:pt x="392719" y="30100"/>
                  <a:pt x="171417" y="38961"/>
                  <a:pt x="0" y="45719"/>
                </a:cubicBezTo>
                <a:cubicBezTo>
                  <a:pt x="661" y="28309"/>
                  <a:pt x="-1934" y="197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6" name="Espace réservé du texte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titre de centr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tx1"/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Magasins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56265"/>
              </p:ext>
            </p:extLst>
          </p:nvPr>
        </p:nvGraphicFramePr>
        <p:xfrm>
          <a:off x="3214899" y="2375731"/>
          <a:ext cx="5621994" cy="297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97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2810997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id_Magasin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Nom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Magasin1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2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Magasin2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Magasin3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4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Magasin4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830762876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Magasin5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022375724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9340212C-C96F-438D-A615-86FA7B85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Livraison magasin fournisseur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485038"/>
              </p:ext>
            </p:extLst>
          </p:nvPr>
        </p:nvGraphicFramePr>
        <p:xfrm>
          <a:off x="3285003" y="2760292"/>
          <a:ext cx="5621994" cy="198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97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2810997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id_Commande_four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id_Magasin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100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110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120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F660BDCA-0A88-4E89-BC88-E722B994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Livraison magasin client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114716"/>
              </p:ext>
            </p:extLst>
          </p:nvPr>
        </p:nvGraphicFramePr>
        <p:xfrm>
          <a:off x="3285003" y="2760292"/>
          <a:ext cx="5621994" cy="198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97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2810997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id_Commande_cli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id_Magasin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100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110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120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F660BDCA-0A88-4E89-BC88-E722B994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8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Clients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919700"/>
              </p:ext>
            </p:extLst>
          </p:nvPr>
        </p:nvGraphicFramePr>
        <p:xfrm>
          <a:off x="3214899" y="2375731"/>
          <a:ext cx="5621994" cy="297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97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2810997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id_Client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Nom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Client1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2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Client2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Client3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4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Client4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830762876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/>
                        <a:t>Client5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022375724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5634459D-1EE1-4353-A0CB-FC4286E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</a:t>
            </a:r>
            <a:r>
              <a:rPr lang="fr-CH" dirty="0" err="1"/>
              <a:t>employes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845597"/>
              </p:ext>
            </p:extLst>
          </p:nvPr>
        </p:nvGraphicFramePr>
        <p:xfrm>
          <a:off x="3214899" y="2375731"/>
          <a:ext cx="5621994" cy="297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97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2810997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id_Employe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Nom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Employe1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2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Employe2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Employe3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4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Employe4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830762876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Employe5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022375724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5634459D-1EE1-4353-A0CB-FC4286E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</a:t>
            </a:r>
            <a:r>
              <a:rPr lang="fr-CH" dirty="0" err="1"/>
              <a:t>categories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92237"/>
              </p:ext>
            </p:extLst>
          </p:nvPr>
        </p:nvGraphicFramePr>
        <p:xfrm>
          <a:off x="3214899" y="2375731"/>
          <a:ext cx="5621994" cy="297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98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1873998">
                  <a:extLst>
                    <a:ext uri="{9D8B030D-6E8A-4147-A177-3AD203B41FA5}">
                      <a16:colId xmlns:a16="http://schemas.microsoft.com/office/drawing/2014/main" val="941656299"/>
                    </a:ext>
                  </a:extLst>
                </a:gridCol>
                <a:gridCol w="1873998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id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 err="1"/>
                        <a:t>id_Categorie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Nom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2420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Categorie1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2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3023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Categorie2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3710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Categorie3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4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4287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Categorie4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830762876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6157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Categorie5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022375724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5634459D-1EE1-4353-A0CB-FC4286E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</a:t>
            </a:r>
            <a:r>
              <a:rPr lang="fr-CH" dirty="0" err="1"/>
              <a:t>pieces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033966"/>
              </p:ext>
            </p:extLst>
          </p:nvPr>
        </p:nvGraphicFramePr>
        <p:xfrm>
          <a:off x="3214899" y="2375731"/>
          <a:ext cx="5621994" cy="297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98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1873998">
                  <a:extLst>
                    <a:ext uri="{9D8B030D-6E8A-4147-A177-3AD203B41FA5}">
                      <a16:colId xmlns:a16="http://schemas.microsoft.com/office/drawing/2014/main" val="941656299"/>
                    </a:ext>
                  </a:extLst>
                </a:gridCol>
                <a:gridCol w="1873998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id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 err="1"/>
                        <a:t>id_Piece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Nom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2420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Piece1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2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3023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Piece2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3710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Piece3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4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4287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Piece4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830762876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6157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Piece5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022375724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5634459D-1EE1-4353-A0CB-FC4286E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fournisseurs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07D210-D216-44F2-8331-99E55115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1757"/>
              </p:ext>
            </p:extLst>
          </p:nvPr>
        </p:nvGraphicFramePr>
        <p:xfrm>
          <a:off x="3214899" y="2375731"/>
          <a:ext cx="5621994" cy="297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97">
                  <a:extLst>
                    <a:ext uri="{9D8B030D-6E8A-4147-A177-3AD203B41FA5}">
                      <a16:colId xmlns:a16="http://schemas.microsoft.com/office/drawing/2014/main" val="4184997709"/>
                    </a:ext>
                  </a:extLst>
                </a:gridCol>
                <a:gridCol w="2810997">
                  <a:extLst>
                    <a:ext uri="{9D8B030D-6E8A-4147-A177-3AD203B41FA5}">
                      <a16:colId xmlns:a16="http://schemas.microsoft.com/office/drawing/2014/main" val="3674152648"/>
                    </a:ext>
                  </a:extLst>
                </a:gridCol>
              </a:tblGrid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/>
                        <a:t>id_Fournisseur</a:t>
                      </a:r>
                      <a:endParaRPr lang="fr-CH" sz="2400" dirty="0"/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Nom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7198275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1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Fournisseur1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08954749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2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Fournisseur2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479291473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3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Fournisseur3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216387968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4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Fournisseur4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1830762876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/>
                        <a:t>5</a:t>
                      </a:r>
                    </a:p>
                  </a:txBody>
                  <a:tcPr marL="122217" marR="122217" marT="61109" marB="611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e Hand Black"/>
                          <a:ea typeface="+mn-ea"/>
                          <a:cs typeface="+mn-cs"/>
                        </a:rPr>
                        <a:t>Fournisseur5</a:t>
                      </a:r>
                    </a:p>
                  </a:txBody>
                  <a:tcPr marL="122217" marR="122217" marT="61109" marB="61109"/>
                </a:tc>
                <a:extLst>
                  <a:ext uri="{0D108BD9-81ED-4DB2-BD59-A6C34878D82A}">
                    <a16:rowId xmlns:a16="http://schemas.microsoft.com/office/drawing/2014/main" val="2022375724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FEB3CD9-F29C-4AA6-8CB5-1423F8FA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commandes fournisseurs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1919A66-6614-4430-AFCC-D1C9FD06D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861504"/>
              </p:ext>
            </p:extLst>
          </p:nvPr>
        </p:nvGraphicFramePr>
        <p:xfrm>
          <a:off x="3759081" y="2102087"/>
          <a:ext cx="4673837" cy="427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01">
                  <a:extLst>
                    <a:ext uri="{9D8B030D-6E8A-4147-A177-3AD203B41FA5}">
                      <a16:colId xmlns:a16="http://schemas.microsoft.com/office/drawing/2014/main" val="400363812"/>
                    </a:ext>
                  </a:extLst>
                </a:gridCol>
                <a:gridCol w="1259093">
                  <a:extLst>
                    <a:ext uri="{9D8B030D-6E8A-4147-A177-3AD203B41FA5}">
                      <a16:colId xmlns:a16="http://schemas.microsoft.com/office/drawing/2014/main" val="2660096708"/>
                    </a:ext>
                  </a:extLst>
                </a:gridCol>
                <a:gridCol w="716171">
                  <a:extLst>
                    <a:ext uri="{9D8B030D-6E8A-4147-A177-3AD203B41FA5}">
                      <a16:colId xmlns:a16="http://schemas.microsoft.com/office/drawing/2014/main" val="1910507999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962895495"/>
                    </a:ext>
                  </a:extLst>
                </a:gridCol>
                <a:gridCol w="872744">
                  <a:extLst>
                    <a:ext uri="{9D8B030D-6E8A-4147-A177-3AD203B41FA5}">
                      <a16:colId xmlns:a16="http://schemas.microsoft.com/office/drawing/2014/main" val="2387884602"/>
                    </a:ext>
                  </a:extLst>
                </a:gridCol>
              </a:tblGrid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id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id_commande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id_set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id_fournisseur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Quantité</a:t>
                      </a:r>
                    </a:p>
                  </a:txBody>
                  <a:tcPr marL="117125" marR="117125" marT="58562" marB="58562"/>
                </a:tc>
                <a:extLst>
                  <a:ext uri="{0D108BD9-81ED-4DB2-BD59-A6C34878D82A}">
                    <a16:rowId xmlns:a16="http://schemas.microsoft.com/office/drawing/2014/main" val="741911501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1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4235991677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2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336208961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3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2037834892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4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3367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4197971815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5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2504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81875519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6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2516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1705780780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7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76066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328517744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8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3177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2172159427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7DE4F162-DDC4-49E7-888E-CA4DB5CE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commandes clients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1919A66-6614-4430-AFCC-D1C9FD06D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403721"/>
              </p:ext>
            </p:extLst>
          </p:nvPr>
        </p:nvGraphicFramePr>
        <p:xfrm>
          <a:off x="3759081" y="2102087"/>
          <a:ext cx="4673837" cy="427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01">
                  <a:extLst>
                    <a:ext uri="{9D8B030D-6E8A-4147-A177-3AD203B41FA5}">
                      <a16:colId xmlns:a16="http://schemas.microsoft.com/office/drawing/2014/main" val="400363812"/>
                    </a:ext>
                  </a:extLst>
                </a:gridCol>
                <a:gridCol w="1259093">
                  <a:extLst>
                    <a:ext uri="{9D8B030D-6E8A-4147-A177-3AD203B41FA5}">
                      <a16:colId xmlns:a16="http://schemas.microsoft.com/office/drawing/2014/main" val="2660096708"/>
                    </a:ext>
                  </a:extLst>
                </a:gridCol>
                <a:gridCol w="716171">
                  <a:extLst>
                    <a:ext uri="{9D8B030D-6E8A-4147-A177-3AD203B41FA5}">
                      <a16:colId xmlns:a16="http://schemas.microsoft.com/office/drawing/2014/main" val="1910507999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962895495"/>
                    </a:ext>
                  </a:extLst>
                </a:gridCol>
                <a:gridCol w="872744">
                  <a:extLst>
                    <a:ext uri="{9D8B030D-6E8A-4147-A177-3AD203B41FA5}">
                      <a16:colId xmlns:a16="http://schemas.microsoft.com/office/drawing/2014/main" val="2387884602"/>
                    </a:ext>
                  </a:extLst>
                </a:gridCol>
              </a:tblGrid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id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id_commande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id_set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id_client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Quantité</a:t>
                      </a:r>
                    </a:p>
                  </a:txBody>
                  <a:tcPr marL="117125" marR="117125" marT="58562" marB="58562"/>
                </a:tc>
                <a:extLst>
                  <a:ext uri="{0D108BD9-81ED-4DB2-BD59-A6C34878D82A}">
                    <a16:rowId xmlns:a16="http://schemas.microsoft.com/office/drawing/2014/main" val="741911501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1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4235991677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2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336208961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3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2037834892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4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3367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4197971815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5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2504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81875519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6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2516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1705780780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7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76066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328517744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8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3177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201" marR="12201" marT="1220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201" marR="12201" marT="12201" marB="0" anchor="b"/>
                </a:tc>
                <a:extLst>
                  <a:ext uri="{0D108BD9-81ED-4DB2-BD59-A6C34878D82A}">
                    <a16:rowId xmlns:a16="http://schemas.microsoft.com/office/drawing/2014/main" val="2172159427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7DE4F162-DDC4-49E7-888E-CA4DB5CE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3E62C-F258-42C3-85B8-BB34C1E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stock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1919A66-6614-4430-AFCC-D1C9FD06D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58007"/>
              </p:ext>
            </p:extLst>
          </p:nvPr>
        </p:nvGraphicFramePr>
        <p:xfrm>
          <a:off x="3759081" y="1367149"/>
          <a:ext cx="4673837" cy="522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01">
                  <a:extLst>
                    <a:ext uri="{9D8B030D-6E8A-4147-A177-3AD203B41FA5}">
                      <a16:colId xmlns:a16="http://schemas.microsoft.com/office/drawing/2014/main" val="400363812"/>
                    </a:ext>
                  </a:extLst>
                </a:gridCol>
                <a:gridCol w="1259093">
                  <a:extLst>
                    <a:ext uri="{9D8B030D-6E8A-4147-A177-3AD203B41FA5}">
                      <a16:colId xmlns:a16="http://schemas.microsoft.com/office/drawing/2014/main" val="2660096708"/>
                    </a:ext>
                  </a:extLst>
                </a:gridCol>
                <a:gridCol w="716171">
                  <a:extLst>
                    <a:ext uri="{9D8B030D-6E8A-4147-A177-3AD203B41FA5}">
                      <a16:colId xmlns:a16="http://schemas.microsoft.com/office/drawing/2014/main" val="1910507999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962895495"/>
                    </a:ext>
                  </a:extLst>
                </a:gridCol>
                <a:gridCol w="872744">
                  <a:extLst>
                    <a:ext uri="{9D8B030D-6E8A-4147-A177-3AD203B41FA5}">
                      <a16:colId xmlns:a16="http://schemas.microsoft.com/office/drawing/2014/main" val="2387884602"/>
                    </a:ext>
                  </a:extLst>
                </a:gridCol>
              </a:tblGrid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id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id_magasin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 err="1"/>
                        <a:t>id_set</a:t>
                      </a:r>
                      <a:endParaRPr lang="fr-CH" sz="2300" dirty="0"/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Quantité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Prix</a:t>
                      </a:r>
                    </a:p>
                  </a:txBody>
                  <a:tcPr marL="117125" marR="117125" marT="58562" marB="58562"/>
                </a:tc>
                <a:extLst>
                  <a:ext uri="{0D108BD9-81ED-4DB2-BD59-A6C34878D82A}">
                    <a16:rowId xmlns:a16="http://schemas.microsoft.com/office/drawing/2014/main" val="741911501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1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5991677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2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08961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3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834892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4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971815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5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75519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6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780780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7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17744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8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159427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9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740593"/>
                  </a:ext>
                </a:extLst>
              </a:tr>
              <a:tr h="475007">
                <a:tc>
                  <a:txBody>
                    <a:bodyPr/>
                    <a:lstStyle/>
                    <a:p>
                      <a:pPr algn="ctr"/>
                      <a:r>
                        <a:rPr lang="fr-CH" sz="2300" dirty="0"/>
                        <a:t>10</a:t>
                      </a:r>
                    </a:p>
                  </a:txBody>
                  <a:tcPr marL="117125" marR="117125" marT="58562" marB="58562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H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389114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7D2DAB30-5759-4197-8E49-E42D4755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257833" y="615419"/>
            <a:ext cx="2517119" cy="1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11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04.tgt.Office_48167039_TF00621257_Win32_OJ107391224.potx" id="{6E28AB6B-7A7D-400B-BB0E-991BB7D8555A}" vid="{945B6A0F-A93F-4E0B-A97B-77723DBA488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Esquisse de présentation</Template>
  <TotalTime>2272</TotalTime>
  <Words>313</Words>
  <Application>Microsoft Office PowerPoint</Application>
  <PresentationFormat>Grand écran</PresentationFormat>
  <Paragraphs>256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The Hand Black</vt:lpstr>
      <vt:lpstr>The Serif Hand Black</vt:lpstr>
      <vt:lpstr>SketchyVTI</vt:lpstr>
      <vt:lpstr>Table Magasins</vt:lpstr>
      <vt:lpstr>Table Clients</vt:lpstr>
      <vt:lpstr>Table employes</vt:lpstr>
      <vt:lpstr>Table categories</vt:lpstr>
      <vt:lpstr>Table pieces</vt:lpstr>
      <vt:lpstr>Table fournisseurs</vt:lpstr>
      <vt:lpstr>Table commandes fournisseurs</vt:lpstr>
      <vt:lpstr>Table commandes clients</vt:lpstr>
      <vt:lpstr>Table stock</vt:lpstr>
      <vt:lpstr>Table Livraison magasin fournisseur</vt:lpstr>
      <vt:lpstr>Table Livraison magasin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146</dc:title>
  <dc:creator>Julien Lagona</dc:creator>
  <cp:lastModifiedBy>Julien Lagona</cp:lastModifiedBy>
  <cp:revision>23</cp:revision>
  <dcterms:created xsi:type="dcterms:W3CDTF">2021-08-12T18:42:14Z</dcterms:created>
  <dcterms:modified xsi:type="dcterms:W3CDTF">2022-04-05T12:00:38Z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