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0F78F4-02C0-4D05-BBE3-811FBE1B2A90}">
  <a:tblStyle styleId="{EE0F78F4-02C0-4D05-BBE3-811FBE1B2A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99482f8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99482f8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99482f8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99482f8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zure.microsoft.com/en-us/pricing/details/cognitive-services/openai-service/" TargetMode="External"/><Relationship Id="rId4" Type="http://schemas.openxmlformats.org/officeDocument/2006/relationships/hyperlink" Target="https://openai.com/pricing" TargetMode="External"/><Relationship Id="rId9" Type="http://schemas.openxmlformats.org/officeDocument/2006/relationships/hyperlink" Target="https://help.openai.com/en/articles/4936856-what-are-tokens-and-how-to-count-them" TargetMode="External"/><Relationship Id="rId5" Type="http://schemas.openxmlformats.org/officeDocument/2006/relationships/hyperlink" Target="https://openai.com/pricing" TargetMode="External"/><Relationship Id="rId6" Type="http://schemas.openxmlformats.org/officeDocument/2006/relationships/hyperlink" Target="https://cloud.google.com/vertex-ai/pricing#generative_ai_models" TargetMode="External"/><Relationship Id="rId7" Type="http://schemas.openxmlformats.org/officeDocument/2006/relationships/hyperlink" Target="https://cloud.google.com/vertex-ai/pricing#generative_ai_models" TargetMode="External"/><Relationship Id="rId8" Type="http://schemas.openxmlformats.org/officeDocument/2006/relationships/hyperlink" Target="https://cloud.google.com/vertex-ai/pricing#generative_ai_mode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Table format ingestion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204675" y="460200"/>
            <a:ext cx="3895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Tableau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640025" y="107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{EE0F78F4-02C0-4D05-BBE3-811FBE1B2A90}</a:tableStyleId>
              </a:tblPr>
              <a:tblGrid>
                <a:gridCol w="895350"/>
                <a:gridCol w="1343025"/>
                <a:gridCol w="885825"/>
                <a:gridCol w="962025"/>
                <a:gridCol w="895350"/>
                <a:gridCol w="1076325"/>
              </a:tblGrid>
              <a:tr h="48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Provider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input price per 1k Token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output price per 1K Token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input price per 1M Token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output price per 1M Token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6096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(Azure)</a:t>
                      </a:r>
                      <a:endParaRPr b="1" sz="1000" u="sng">
                        <a:solidFill>
                          <a:schemeClr val="hlink"/>
                        </a:solidFill>
                        <a:hlinkClick r:id="rId4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OpenAI</a:t>
                      </a:r>
                      <a:endParaRPr b="1"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GPT-4 (8K)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$0.03000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$0.06000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GPT-4 Turbo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$0.01000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$0.03000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GPT-3.5-turbo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$0.00050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$0.00150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$1.50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Google Vertex AI</a:t>
                      </a:r>
                      <a:endParaRPr b="1" sz="1000" u="sng">
                        <a:solidFill>
                          <a:schemeClr val="hlink"/>
                        </a:solidFill>
                        <a:hlinkClick r:id="rId7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 u="sng">
                        <a:solidFill>
                          <a:schemeClr val="hlink"/>
                        </a:solidFill>
                        <a:hlinkClick r:id="rId8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1 token ~= 4 chars</a:t>
                      </a:r>
                      <a:endParaRPr b="1"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Gemini Pro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$0.00100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$0.00200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PaLM 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$0.00200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$0.00200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688" y="1033450"/>
            <a:ext cx="509587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2204675" y="460200"/>
            <a:ext cx="3895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Image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