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3A92-A4D4-492C-BFD6-9FFDED4CF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2ADCB-4CDD-4F5D-AE83-53ED26E67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F38AF-035F-4B7A-93E5-2EDE5E8B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3C1A-E1C9-418B-AE7C-4364C997860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1C577-2702-4E6D-8DA4-E19A5B85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5D7CF-EF4B-4842-A6B6-75468728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3A76-B5CE-48E8-AD09-5B5A7160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35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5FD2-689F-4317-A55B-D021E4E7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7F90F-9A09-4C17-BE39-36CFE4D66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A08B2-0D27-4A62-AA7D-AE656930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3C1A-E1C9-418B-AE7C-4364C997860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A5ADE-4255-4B95-AD07-7EA8A373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23EBC-FB32-4978-AABF-0E50150B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3A76-B5CE-48E8-AD09-5B5A7160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8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5A6D8-0130-4ACD-8755-0B0BC3927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FB942-D380-40B5-B57C-599F6D7BF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DA246-C793-4106-87E5-EAEA927A8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3C1A-E1C9-418B-AE7C-4364C997860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0FC13-2285-42DF-AF68-038BE11F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F8BEC-78CA-4162-9B5D-14F39BB6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3A76-B5CE-48E8-AD09-5B5A7160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7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2231-2146-44EF-8017-BCDFCF08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28240-721B-4B39-8B89-7FD23EB81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5BF9D-8319-4D91-8110-43336D04B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3C1A-E1C9-418B-AE7C-4364C997860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15B12-F402-4D82-961C-84192387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21AE1-66FA-4EBF-8C17-9C45B5F3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3A76-B5CE-48E8-AD09-5B5A7160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6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BF63-B236-48CC-BEB2-7A8D3AD1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8C403-C195-4395-9233-9ACA8503D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BBC64-7839-4351-9B2D-0A82E690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3C1A-E1C9-418B-AE7C-4364C997860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D3F24-DBEE-448F-BEDD-565EA84D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B540-E275-41B1-B155-915C6BD5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3A76-B5CE-48E8-AD09-5B5A7160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8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116A-00E0-424D-8E6F-8849F578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6FB04-65CA-4350-BE4A-EF99217C0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7B983-4788-4F1B-BF3D-07BC10E54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04D78-944F-4B8D-8CF5-4A192C51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3C1A-E1C9-418B-AE7C-4364C997860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BF214-AC59-49F1-8BBB-2B584DC7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C487-2A4A-470C-9CFA-41DF5824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3A76-B5CE-48E8-AD09-5B5A7160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5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C124-89FD-4535-B731-68DD808D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09A8D-1CFE-4088-B34C-B1166E1DD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79DA2-4D52-4EBE-A410-ED8DBD146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F09EF-4B6D-4A40-A1F5-6522A8FAF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14FD6-E1AD-4901-A17C-0F353AA83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FB176-72F7-4AEF-81AD-2EF3D334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3C1A-E1C9-418B-AE7C-4364C997860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41A41-C708-4CB9-ACCD-D5F03B560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9A490-658A-4B9E-AC70-595B5350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3A76-B5CE-48E8-AD09-5B5A7160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4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B679-0AF3-4A37-B4E9-83CC11EA3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2E20C-8C02-4800-9D5B-3DDAE63D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3C1A-E1C9-418B-AE7C-4364C997860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C4294-7587-4DB7-80E9-83BD5E53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63B83-A75C-4ED1-83DD-F15BDD0A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3A76-B5CE-48E8-AD09-5B5A7160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7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B141C-4574-4786-87BF-06E17C93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3C1A-E1C9-418B-AE7C-4364C997860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A6B52-8B83-4310-9027-A03142CD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D9541-8DF1-4FFE-9360-4BF4F5DA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3A76-B5CE-48E8-AD09-5B5A7160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3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9B10-2D41-40BE-96E3-A533DE1FF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AA08-7AE0-463D-BCA6-3E3D6646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074B4-66B5-429B-BF67-5A948C8F0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F783A-01CE-46B3-B793-A9C31807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3C1A-E1C9-418B-AE7C-4364C997860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96926-7FE2-4526-9DDA-4E20FE91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B0D02-EBEC-4BFD-8AA4-E6CB8302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3A76-B5CE-48E8-AD09-5B5A7160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8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D648-1CCD-4928-8BB4-8BC01E40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195BC6-D12F-4113-BF09-27D36483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FA55C-8487-4993-A954-D9597B852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F700B-2CB7-45D8-B899-65B2417F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3C1A-E1C9-418B-AE7C-4364C997860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018A3-0878-4587-901F-DEE84315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0FB74-3A3A-4D1D-A374-812027AC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E3A76-B5CE-48E8-AD09-5B5A7160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1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88641-D79D-4C9C-B49F-FFF03670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D40A4-49E9-449F-B602-8238F9708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E183E-0FDC-43C1-AF7E-2830F7046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F3C1A-E1C9-418B-AE7C-4364C997860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FD77F-5DB6-4995-B786-3ADC62B48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15C50-5981-432C-BCD2-D0A73F8EA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E3A76-B5CE-48E8-AD09-5B5A7160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2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58B345-D82E-44EB-9B63-BA78E6EE7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931"/>
            <a:ext cx="12192000" cy="50161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060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Aedan Bin Alfian</dc:creator>
  <cp:lastModifiedBy>Aedan Bin Alfian</cp:lastModifiedBy>
  <cp:revision>2</cp:revision>
  <dcterms:created xsi:type="dcterms:W3CDTF">2021-07-07T07:38:18Z</dcterms:created>
  <dcterms:modified xsi:type="dcterms:W3CDTF">2024-04-17T11:46:01Z</dcterms:modified>
</cp:coreProperties>
</file>