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30302F"/>
              </a:solidFill>
              <a:prstDash val="solid"/>
              <a:round/>
            </a:ln>
          </a:left>
          <a:right>
            <a:ln w="12700" cap="flat">
              <a:solidFill>
                <a:srgbClr val="30302F"/>
              </a:solidFill>
              <a:prstDash val="solid"/>
              <a:round/>
            </a:ln>
          </a:right>
          <a:top>
            <a:ln w="12700" cap="flat">
              <a:solidFill>
                <a:srgbClr val="30302F"/>
              </a:solidFill>
              <a:prstDash val="solid"/>
              <a:round/>
            </a:ln>
          </a:top>
          <a:bottom>
            <a:ln w="12700" cap="flat">
              <a:solidFill>
                <a:srgbClr val="30302F"/>
              </a:solidFill>
              <a:prstDash val="solid"/>
              <a:round/>
            </a:ln>
          </a:bottom>
          <a:insideH>
            <a:ln w="12700" cap="flat">
              <a:solidFill>
                <a:srgbClr val="30302F"/>
              </a:solidFill>
              <a:prstDash val="solid"/>
              <a:round/>
            </a:ln>
          </a:insideH>
          <a:insideV>
            <a:ln w="12700" cap="flat">
              <a:solidFill>
                <a:srgbClr val="30302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30302F"/>
        </a:fontRef>
        <a:srgbClr val="30302F"/>
      </a:tcTxStyle>
      <a:tcStyle>
        <a:tcBdr>
          <a:left>
            <a:ln w="12700" cap="flat">
              <a:solidFill>
                <a:srgbClr val="30302F"/>
              </a:solidFill>
              <a:prstDash val="solid"/>
              <a:round/>
            </a:ln>
          </a:left>
          <a:right>
            <a:ln w="12700" cap="flat">
              <a:solidFill>
                <a:srgbClr val="30302F"/>
              </a:solidFill>
              <a:prstDash val="solid"/>
              <a:round/>
            </a:ln>
          </a:right>
          <a:top>
            <a:ln w="12700" cap="flat">
              <a:solidFill>
                <a:srgbClr val="30302F"/>
              </a:solidFill>
              <a:prstDash val="solid"/>
              <a:round/>
            </a:ln>
          </a:top>
          <a:bottom>
            <a:ln w="12700" cap="flat">
              <a:solidFill>
                <a:srgbClr val="30302F"/>
              </a:solidFill>
              <a:prstDash val="solid"/>
              <a:round/>
            </a:ln>
          </a:bottom>
          <a:insideH>
            <a:ln w="12700" cap="flat">
              <a:solidFill>
                <a:srgbClr val="30302F"/>
              </a:solidFill>
              <a:prstDash val="solid"/>
              <a:round/>
            </a:ln>
          </a:insideH>
          <a:insideV>
            <a:ln w="12700" cap="flat">
              <a:solidFill>
                <a:srgbClr val="30302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30302F"/>
        </a:fontRef>
        <a:srgbClr val="30302F"/>
      </a:tcTxStyle>
      <a:tcStyle>
        <a:tcBdr>
          <a:left>
            <a:ln w="12700" cap="flat">
              <a:solidFill>
                <a:srgbClr val="30302F"/>
              </a:solidFill>
              <a:prstDash val="solid"/>
              <a:round/>
            </a:ln>
          </a:left>
          <a:right>
            <a:ln w="12700" cap="flat">
              <a:solidFill>
                <a:srgbClr val="30302F"/>
              </a:solidFill>
              <a:prstDash val="solid"/>
              <a:round/>
            </a:ln>
          </a:right>
          <a:top>
            <a:ln w="38100" cap="flat">
              <a:solidFill>
                <a:srgbClr val="30302F"/>
              </a:solidFill>
              <a:prstDash val="solid"/>
              <a:round/>
            </a:ln>
          </a:top>
          <a:bottom>
            <a:ln w="12700" cap="flat">
              <a:solidFill>
                <a:srgbClr val="30302F"/>
              </a:solidFill>
              <a:prstDash val="solid"/>
              <a:round/>
            </a:ln>
          </a:bottom>
          <a:insideH>
            <a:ln w="12700" cap="flat">
              <a:solidFill>
                <a:srgbClr val="30302F"/>
              </a:solidFill>
              <a:prstDash val="solid"/>
              <a:round/>
            </a:ln>
          </a:insideH>
          <a:insideV>
            <a:ln w="12700" cap="flat">
              <a:solidFill>
                <a:srgbClr val="30302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30302F"/>
        </a:fontRef>
        <a:srgbClr val="30302F"/>
      </a:tcTxStyle>
      <a:tcStyle>
        <a:tcBdr>
          <a:left>
            <a:ln w="12700" cap="flat">
              <a:solidFill>
                <a:srgbClr val="30302F"/>
              </a:solidFill>
              <a:prstDash val="solid"/>
              <a:round/>
            </a:ln>
          </a:left>
          <a:right>
            <a:ln w="12700" cap="flat">
              <a:solidFill>
                <a:srgbClr val="30302F"/>
              </a:solidFill>
              <a:prstDash val="solid"/>
              <a:round/>
            </a:ln>
          </a:right>
          <a:top>
            <a:ln w="12700" cap="flat">
              <a:solidFill>
                <a:srgbClr val="30302F"/>
              </a:solidFill>
              <a:prstDash val="solid"/>
              <a:round/>
            </a:ln>
          </a:top>
          <a:bottom>
            <a:ln w="38100" cap="flat">
              <a:solidFill>
                <a:srgbClr val="30302F"/>
              </a:solidFill>
              <a:prstDash val="solid"/>
              <a:round/>
            </a:ln>
          </a:bottom>
          <a:insideH>
            <a:ln w="12700" cap="flat">
              <a:solidFill>
                <a:srgbClr val="30302F"/>
              </a:solidFill>
              <a:prstDash val="solid"/>
              <a:round/>
            </a:ln>
          </a:insideH>
          <a:insideV>
            <a:ln w="12700" cap="flat">
              <a:solidFill>
                <a:srgbClr val="30302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30302F"/>
              </a:solidFill>
              <a:prstDash val="solid"/>
              <a:round/>
            </a:ln>
          </a:left>
          <a:right>
            <a:ln w="12700" cap="flat">
              <a:solidFill>
                <a:srgbClr val="30302F"/>
              </a:solidFill>
              <a:prstDash val="solid"/>
              <a:round/>
            </a:ln>
          </a:right>
          <a:top>
            <a:ln w="12700" cap="flat">
              <a:solidFill>
                <a:srgbClr val="30302F"/>
              </a:solidFill>
              <a:prstDash val="solid"/>
              <a:round/>
            </a:ln>
          </a:top>
          <a:bottom>
            <a:ln w="12700" cap="flat">
              <a:solidFill>
                <a:srgbClr val="30302F"/>
              </a:solidFill>
              <a:prstDash val="solid"/>
              <a:round/>
            </a:ln>
          </a:bottom>
          <a:insideH>
            <a:ln w="12700" cap="flat">
              <a:solidFill>
                <a:srgbClr val="30302F"/>
              </a:solidFill>
              <a:prstDash val="solid"/>
              <a:round/>
            </a:ln>
          </a:insideH>
          <a:insideV>
            <a:ln w="12700" cap="flat">
              <a:solidFill>
                <a:srgbClr val="30302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30302F"/>
        </a:fontRef>
        <a:srgbClr val="30302F"/>
      </a:tcTxStyle>
      <a:tcStyle>
        <a:tcBdr>
          <a:left>
            <a:ln w="12700" cap="flat">
              <a:solidFill>
                <a:srgbClr val="30302F"/>
              </a:solidFill>
              <a:prstDash val="solid"/>
              <a:round/>
            </a:ln>
          </a:left>
          <a:right>
            <a:ln w="12700" cap="flat">
              <a:solidFill>
                <a:srgbClr val="30302F"/>
              </a:solidFill>
              <a:prstDash val="solid"/>
              <a:round/>
            </a:ln>
          </a:right>
          <a:top>
            <a:ln w="12700" cap="flat">
              <a:solidFill>
                <a:srgbClr val="30302F"/>
              </a:solidFill>
              <a:prstDash val="solid"/>
              <a:round/>
            </a:ln>
          </a:top>
          <a:bottom>
            <a:ln w="12700" cap="flat">
              <a:solidFill>
                <a:srgbClr val="30302F"/>
              </a:solidFill>
              <a:prstDash val="solid"/>
              <a:round/>
            </a:ln>
          </a:bottom>
          <a:insideH>
            <a:ln w="12700" cap="flat">
              <a:solidFill>
                <a:srgbClr val="30302F"/>
              </a:solidFill>
              <a:prstDash val="solid"/>
              <a:round/>
            </a:ln>
          </a:insideH>
          <a:insideV>
            <a:ln w="12700" cap="flat">
              <a:solidFill>
                <a:srgbClr val="30302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30302F"/>
        </a:fontRef>
        <a:srgbClr val="30302F"/>
      </a:tcTxStyle>
      <a:tcStyle>
        <a:tcBdr>
          <a:left>
            <a:ln w="12700" cap="flat">
              <a:solidFill>
                <a:srgbClr val="30302F"/>
              </a:solidFill>
              <a:prstDash val="solid"/>
              <a:round/>
            </a:ln>
          </a:left>
          <a:right>
            <a:ln w="12700" cap="flat">
              <a:solidFill>
                <a:srgbClr val="30302F"/>
              </a:solidFill>
              <a:prstDash val="solid"/>
              <a:round/>
            </a:ln>
          </a:right>
          <a:top>
            <a:ln w="38100" cap="flat">
              <a:solidFill>
                <a:srgbClr val="30302F"/>
              </a:solidFill>
              <a:prstDash val="solid"/>
              <a:round/>
            </a:ln>
          </a:top>
          <a:bottom>
            <a:ln w="12700" cap="flat">
              <a:solidFill>
                <a:srgbClr val="30302F"/>
              </a:solidFill>
              <a:prstDash val="solid"/>
              <a:round/>
            </a:ln>
          </a:bottom>
          <a:insideH>
            <a:ln w="12700" cap="flat">
              <a:solidFill>
                <a:srgbClr val="30302F"/>
              </a:solidFill>
              <a:prstDash val="solid"/>
              <a:round/>
            </a:ln>
          </a:insideH>
          <a:insideV>
            <a:ln w="12700" cap="flat">
              <a:solidFill>
                <a:srgbClr val="30302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30302F"/>
        </a:fontRef>
        <a:srgbClr val="30302F"/>
      </a:tcTxStyle>
      <a:tcStyle>
        <a:tcBdr>
          <a:left>
            <a:ln w="12700" cap="flat">
              <a:solidFill>
                <a:srgbClr val="30302F"/>
              </a:solidFill>
              <a:prstDash val="solid"/>
              <a:round/>
            </a:ln>
          </a:left>
          <a:right>
            <a:ln w="12700" cap="flat">
              <a:solidFill>
                <a:srgbClr val="30302F"/>
              </a:solidFill>
              <a:prstDash val="solid"/>
              <a:round/>
            </a:ln>
          </a:right>
          <a:top>
            <a:ln w="12700" cap="flat">
              <a:solidFill>
                <a:srgbClr val="30302F"/>
              </a:solidFill>
              <a:prstDash val="solid"/>
              <a:round/>
            </a:ln>
          </a:top>
          <a:bottom>
            <a:ln w="38100" cap="flat">
              <a:solidFill>
                <a:srgbClr val="30302F"/>
              </a:solidFill>
              <a:prstDash val="solid"/>
              <a:round/>
            </a:ln>
          </a:bottom>
          <a:insideH>
            <a:ln w="12700" cap="flat">
              <a:solidFill>
                <a:srgbClr val="30302F"/>
              </a:solidFill>
              <a:prstDash val="solid"/>
              <a:round/>
            </a:ln>
          </a:insideH>
          <a:insideV>
            <a:ln w="12700" cap="flat">
              <a:solidFill>
                <a:srgbClr val="30302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30302F"/>
              </a:solidFill>
              <a:prstDash val="solid"/>
              <a:round/>
            </a:ln>
          </a:left>
          <a:right>
            <a:ln w="12700" cap="flat">
              <a:solidFill>
                <a:srgbClr val="30302F"/>
              </a:solidFill>
              <a:prstDash val="solid"/>
              <a:round/>
            </a:ln>
          </a:right>
          <a:top>
            <a:ln w="12700" cap="flat">
              <a:solidFill>
                <a:srgbClr val="30302F"/>
              </a:solidFill>
              <a:prstDash val="solid"/>
              <a:round/>
            </a:ln>
          </a:top>
          <a:bottom>
            <a:ln w="12700" cap="flat">
              <a:solidFill>
                <a:srgbClr val="30302F"/>
              </a:solidFill>
              <a:prstDash val="solid"/>
              <a:round/>
            </a:ln>
          </a:bottom>
          <a:insideH>
            <a:ln w="12700" cap="flat">
              <a:solidFill>
                <a:srgbClr val="30302F"/>
              </a:solidFill>
              <a:prstDash val="solid"/>
              <a:round/>
            </a:ln>
          </a:insideH>
          <a:insideV>
            <a:ln w="12700" cap="flat">
              <a:solidFill>
                <a:srgbClr val="30302F"/>
              </a:solidFill>
              <a:prstDash val="solid"/>
              <a:round/>
            </a:ln>
          </a:insideV>
        </a:tcBdr>
        <a:fill>
          <a:solidFill>
            <a:srgbClr val="F0D4CB"/>
          </a:solidFill>
        </a:fill>
      </a:tcStyle>
    </a:wholeTbl>
    <a:band2H>
      <a:tcTxStyle b="def" i="def"/>
      <a:tcStyle>
        <a:tcBdr/>
        <a:fill>
          <a:solidFill>
            <a:srgbClr val="F8EBE7"/>
          </a:solidFill>
        </a:fill>
      </a:tcStyle>
    </a:band2H>
    <a:firstCol>
      <a:tcTxStyle b="on" i="off">
        <a:fontRef idx="major">
          <a:srgbClr val="30302F"/>
        </a:fontRef>
        <a:srgbClr val="30302F"/>
      </a:tcTxStyle>
      <a:tcStyle>
        <a:tcBdr>
          <a:left>
            <a:ln w="12700" cap="flat">
              <a:solidFill>
                <a:srgbClr val="30302F"/>
              </a:solidFill>
              <a:prstDash val="solid"/>
              <a:round/>
            </a:ln>
          </a:left>
          <a:right>
            <a:ln w="12700" cap="flat">
              <a:solidFill>
                <a:srgbClr val="30302F"/>
              </a:solidFill>
              <a:prstDash val="solid"/>
              <a:round/>
            </a:ln>
          </a:right>
          <a:top>
            <a:ln w="12700" cap="flat">
              <a:solidFill>
                <a:srgbClr val="30302F"/>
              </a:solidFill>
              <a:prstDash val="solid"/>
              <a:round/>
            </a:ln>
          </a:top>
          <a:bottom>
            <a:ln w="12700" cap="flat">
              <a:solidFill>
                <a:srgbClr val="30302F"/>
              </a:solidFill>
              <a:prstDash val="solid"/>
              <a:round/>
            </a:ln>
          </a:bottom>
          <a:insideH>
            <a:ln w="12700" cap="flat">
              <a:solidFill>
                <a:srgbClr val="30302F"/>
              </a:solidFill>
              <a:prstDash val="solid"/>
              <a:round/>
            </a:ln>
          </a:insideH>
          <a:insideV>
            <a:ln w="12700" cap="flat">
              <a:solidFill>
                <a:srgbClr val="30302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30302F"/>
        </a:fontRef>
        <a:srgbClr val="30302F"/>
      </a:tcTxStyle>
      <a:tcStyle>
        <a:tcBdr>
          <a:left>
            <a:ln w="12700" cap="flat">
              <a:solidFill>
                <a:srgbClr val="30302F"/>
              </a:solidFill>
              <a:prstDash val="solid"/>
              <a:round/>
            </a:ln>
          </a:left>
          <a:right>
            <a:ln w="12700" cap="flat">
              <a:solidFill>
                <a:srgbClr val="30302F"/>
              </a:solidFill>
              <a:prstDash val="solid"/>
              <a:round/>
            </a:ln>
          </a:right>
          <a:top>
            <a:ln w="38100" cap="flat">
              <a:solidFill>
                <a:srgbClr val="30302F"/>
              </a:solidFill>
              <a:prstDash val="solid"/>
              <a:round/>
            </a:ln>
          </a:top>
          <a:bottom>
            <a:ln w="12700" cap="flat">
              <a:solidFill>
                <a:srgbClr val="30302F"/>
              </a:solidFill>
              <a:prstDash val="solid"/>
              <a:round/>
            </a:ln>
          </a:bottom>
          <a:insideH>
            <a:ln w="12700" cap="flat">
              <a:solidFill>
                <a:srgbClr val="30302F"/>
              </a:solidFill>
              <a:prstDash val="solid"/>
              <a:round/>
            </a:ln>
          </a:insideH>
          <a:insideV>
            <a:ln w="12700" cap="flat">
              <a:solidFill>
                <a:srgbClr val="30302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30302F"/>
        </a:fontRef>
        <a:srgbClr val="30302F"/>
      </a:tcTxStyle>
      <a:tcStyle>
        <a:tcBdr>
          <a:left>
            <a:ln w="12700" cap="flat">
              <a:solidFill>
                <a:srgbClr val="30302F"/>
              </a:solidFill>
              <a:prstDash val="solid"/>
              <a:round/>
            </a:ln>
          </a:left>
          <a:right>
            <a:ln w="12700" cap="flat">
              <a:solidFill>
                <a:srgbClr val="30302F"/>
              </a:solidFill>
              <a:prstDash val="solid"/>
              <a:round/>
            </a:ln>
          </a:right>
          <a:top>
            <a:ln w="12700" cap="flat">
              <a:solidFill>
                <a:srgbClr val="30302F"/>
              </a:solidFill>
              <a:prstDash val="solid"/>
              <a:round/>
            </a:ln>
          </a:top>
          <a:bottom>
            <a:ln w="38100" cap="flat">
              <a:solidFill>
                <a:srgbClr val="30302F"/>
              </a:solidFill>
              <a:prstDash val="solid"/>
              <a:round/>
            </a:ln>
          </a:bottom>
          <a:insideH>
            <a:ln w="12700" cap="flat">
              <a:solidFill>
                <a:srgbClr val="30302F"/>
              </a:solidFill>
              <a:prstDash val="solid"/>
              <a:round/>
            </a:ln>
          </a:insideH>
          <a:insideV>
            <a:ln w="12700" cap="flat">
              <a:solidFill>
                <a:srgbClr val="30302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30302F"/>
          </a:solidFill>
        </a:fill>
      </a:tcStyle>
    </a:band2H>
    <a:firstCol>
      <a:tcTxStyle b="on" i="off">
        <a:fontRef idx="major">
          <a:srgbClr val="30302F"/>
        </a:fontRef>
        <a:srgbClr val="3030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302F"/>
          </a:solidFill>
        </a:fill>
      </a:tcStyle>
    </a:lastRow>
    <a:firstRow>
      <a:tcTxStyle b="on" i="off">
        <a:fontRef idx="major">
          <a:srgbClr val="30302F"/>
        </a:fontRef>
        <a:srgbClr val="3030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30302F"/>
              </a:solidFill>
              <a:prstDash val="solid"/>
              <a:round/>
            </a:ln>
          </a:left>
          <a:right>
            <a:ln w="12700" cap="flat">
              <a:solidFill>
                <a:srgbClr val="30302F"/>
              </a:solidFill>
              <a:prstDash val="solid"/>
              <a:round/>
            </a:ln>
          </a:right>
          <a:top>
            <a:ln w="12700" cap="flat">
              <a:solidFill>
                <a:srgbClr val="30302F"/>
              </a:solidFill>
              <a:prstDash val="solid"/>
              <a:round/>
            </a:ln>
          </a:top>
          <a:bottom>
            <a:ln w="12700" cap="flat">
              <a:solidFill>
                <a:srgbClr val="30302F"/>
              </a:solidFill>
              <a:prstDash val="solid"/>
              <a:round/>
            </a:ln>
          </a:bottom>
          <a:insideH>
            <a:ln w="12700" cap="flat">
              <a:solidFill>
                <a:srgbClr val="30302F"/>
              </a:solidFill>
              <a:prstDash val="solid"/>
              <a:round/>
            </a:ln>
          </a:insideH>
          <a:insideV>
            <a:ln w="12700" cap="flat">
              <a:solidFill>
                <a:srgbClr val="30302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30302F"/>
        </a:fontRef>
        <a:srgbClr val="30302F"/>
      </a:tcTxStyle>
      <a:tcStyle>
        <a:tcBdr>
          <a:left>
            <a:ln w="12700" cap="flat">
              <a:solidFill>
                <a:srgbClr val="30302F"/>
              </a:solidFill>
              <a:prstDash val="solid"/>
              <a:round/>
            </a:ln>
          </a:left>
          <a:right>
            <a:ln w="12700" cap="flat">
              <a:solidFill>
                <a:srgbClr val="30302F"/>
              </a:solidFill>
              <a:prstDash val="solid"/>
              <a:round/>
            </a:ln>
          </a:right>
          <a:top>
            <a:ln w="12700" cap="flat">
              <a:solidFill>
                <a:srgbClr val="30302F"/>
              </a:solidFill>
              <a:prstDash val="solid"/>
              <a:round/>
            </a:ln>
          </a:top>
          <a:bottom>
            <a:ln w="12700" cap="flat">
              <a:solidFill>
                <a:srgbClr val="30302F"/>
              </a:solidFill>
              <a:prstDash val="solid"/>
              <a:round/>
            </a:ln>
          </a:bottom>
          <a:insideH>
            <a:ln w="12700" cap="flat">
              <a:solidFill>
                <a:srgbClr val="30302F"/>
              </a:solidFill>
              <a:prstDash val="solid"/>
              <a:round/>
            </a:ln>
          </a:insideH>
          <a:insideV>
            <a:ln w="12700" cap="flat">
              <a:solidFill>
                <a:srgbClr val="30302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30302F"/>
        </a:fontRef>
        <a:srgbClr val="30302F"/>
      </a:tcTxStyle>
      <a:tcStyle>
        <a:tcBdr>
          <a:left>
            <a:ln w="12700" cap="flat">
              <a:solidFill>
                <a:srgbClr val="30302F"/>
              </a:solidFill>
              <a:prstDash val="solid"/>
              <a:round/>
            </a:ln>
          </a:left>
          <a:right>
            <a:ln w="12700" cap="flat">
              <a:solidFill>
                <a:srgbClr val="30302F"/>
              </a:solidFill>
              <a:prstDash val="solid"/>
              <a:round/>
            </a:ln>
          </a:right>
          <a:top>
            <a:ln w="38100" cap="flat">
              <a:solidFill>
                <a:srgbClr val="30302F"/>
              </a:solidFill>
              <a:prstDash val="solid"/>
              <a:round/>
            </a:ln>
          </a:top>
          <a:bottom>
            <a:ln w="12700" cap="flat">
              <a:solidFill>
                <a:srgbClr val="30302F"/>
              </a:solidFill>
              <a:prstDash val="solid"/>
              <a:round/>
            </a:ln>
          </a:bottom>
          <a:insideH>
            <a:ln w="12700" cap="flat">
              <a:solidFill>
                <a:srgbClr val="30302F"/>
              </a:solidFill>
              <a:prstDash val="solid"/>
              <a:round/>
            </a:ln>
          </a:insideH>
          <a:insideV>
            <a:ln w="12700" cap="flat">
              <a:solidFill>
                <a:srgbClr val="30302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30302F"/>
        </a:fontRef>
        <a:srgbClr val="30302F"/>
      </a:tcTxStyle>
      <a:tcStyle>
        <a:tcBdr>
          <a:left>
            <a:ln w="12700" cap="flat">
              <a:solidFill>
                <a:srgbClr val="30302F"/>
              </a:solidFill>
              <a:prstDash val="solid"/>
              <a:round/>
            </a:ln>
          </a:left>
          <a:right>
            <a:ln w="12700" cap="flat">
              <a:solidFill>
                <a:srgbClr val="30302F"/>
              </a:solidFill>
              <a:prstDash val="solid"/>
              <a:round/>
            </a:ln>
          </a:right>
          <a:top>
            <a:ln w="12700" cap="flat">
              <a:solidFill>
                <a:srgbClr val="30302F"/>
              </a:solidFill>
              <a:prstDash val="solid"/>
              <a:round/>
            </a:ln>
          </a:top>
          <a:bottom>
            <a:ln w="38100" cap="flat">
              <a:solidFill>
                <a:srgbClr val="30302F"/>
              </a:solidFill>
              <a:prstDash val="solid"/>
              <a:round/>
            </a:ln>
          </a:bottom>
          <a:insideH>
            <a:ln w="12700" cap="flat">
              <a:solidFill>
                <a:srgbClr val="30302F"/>
              </a:solidFill>
              <a:prstDash val="solid"/>
              <a:round/>
            </a:ln>
          </a:insideH>
          <a:insideV>
            <a:ln w="12700" cap="flat">
              <a:solidFill>
                <a:srgbClr val="30302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4" name="Shape 10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0" name="Shape 10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封面标题特殊字体为百度简综艺。可以自行下载使用或改为微软雅黑。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/>
          <p:nvPr>
            <p:ph type="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/>
          <p:nvPr>
            <p:ph type="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93" name="正文级别 1…"/>
          <p:cNvSpPr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1pPr>
            <a:lvl2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2pPr>
            <a:lvl3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3pPr>
            <a:lvl4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4pPr>
            <a:lvl5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标题文本"/>
          <p:cNvSpPr/>
          <p:nvPr>
            <p:ph type="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903" name="正文级别 1…"/>
          <p:cNvSpPr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1pPr>
            <a:lvl2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2pPr>
            <a:lvl3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3pPr>
            <a:lvl4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4pPr>
            <a:lvl5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4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912" name="正文级别 1…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defRPr sz="4200"/>
            </a:lvl1pPr>
            <a:lvl2pPr marL="1040283" indent="-430683" defTabSz="1217612">
              <a:lnSpc>
                <a:spcPct val="100000"/>
              </a:lnSpc>
              <a:buChar char="–"/>
              <a:defRPr sz="4200"/>
            </a:lvl2pPr>
            <a:lvl3pPr marL="1617166" indent="-397966" defTabSz="1217612">
              <a:lnSpc>
                <a:spcPct val="100000"/>
              </a:lnSpc>
              <a:defRPr sz="4200"/>
            </a:lvl3pPr>
            <a:lvl4pPr marL="2318604" indent="-489804" defTabSz="1217612">
              <a:lnSpc>
                <a:spcPct val="100000"/>
              </a:lnSpc>
              <a:buChar char="–"/>
              <a:defRPr sz="4200"/>
            </a:lvl4pPr>
            <a:lvl5pPr marL="2928204" indent="-489804" defTabSz="1217612">
              <a:lnSpc>
                <a:spcPct val="100000"/>
              </a:lnSpc>
              <a:buChar char="»"/>
              <a:defRPr sz="4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13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标题文本"/>
          <p:cNvSpPr/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defTabSz="1217612">
              <a:lnSpc>
                <a:spcPct val="100000"/>
              </a:lnSpc>
              <a:defRPr b="1" cap="all" sz="4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921" name="正文级别 1…"/>
          <p:cNvSpPr/>
          <p:nvPr>
            <p:ph type="body" sz="quarter" idx="1"/>
          </p:nvPr>
        </p:nvSpPr>
        <p:spPr>
          <a:xfrm>
            <a:off x="963612" y="2906713"/>
            <a:ext cx="10363201" cy="1500189"/>
          </a:xfrm>
          <a:prstGeom prst="rect">
            <a:avLst/>
          </a:prstGeom>
        </p:spPr>
        <p:txBody>
          <a:bodyPr anchor="b"/>
          <a:lstStyle>
            <a:lvl1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1pPr>
            <a:lvl2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2pPr>
            <a:lvl3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3pPr>
            <a:lvl4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4pPr>
            <a:lvl5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2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930" name="正文级别 1…"/>
          <p:cNvSpPr/>
          <p:nvPr>
            <p:ph type="body"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spcBef>
                <a:spcPts val="600"/>
              </a:spcBef>
            </a:lvl1pPr>
            <a:lvl2pPr marL="1052247" indent="-442647" defTabSz="1217612">
              <a:lnSpc>
                <a:spcPct val="100000"/>
              </a:lnSpc>
              <a:spcBef>
                <a:spcPts val="600"/>
              </a:spcBef>
              <a:buChar char="–"/>
            </a:lvl2pPr>
            <a:lvl3pPr marL="1643697" indent="-424498" defTabSz="1217612">
              <a:lnSpc>
                <a:spcPct val="100000"/>
              </a:lnSpc>
              <a:spcBef>
                <a:spcPts val="600"/>
              </a:spcBef>
            </a:lvl3pPr>
            <a:lvl4pPr marL="2300464" indent="-471664" defTabSz="1217612">
              <a:lnSpc>
                <a:spcPct val="100000"/>
              </a:lnSpc>
              <a:spcBef>
                <a:spcPts val="600"/>
              </a:spcBef>
              <a:buChar char="–"/>
            </a:lvl4pPr>
            <a:lvl5pPr marL="2910064" indent="-471664" defTabSz="1217612">
              <a:lnSpc>
                <a:spcPct val="100000"/>
              </a:lnSpc>
              <a:spcBef>
                <a:spcPts val="600"/>
              </a:spcBef>
              <a:buChar char="»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31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939" name="正文级别 1…"/>
          <p:cNvSpPr/>
          <p:nvPr>
            <p:ph type="body" sz="quarter" idx="1"/>
          </p:nvPr>
        </p:nvSpPr>
        <p:spPr>
          <a:xfrm>
            <a:off x="609600" y="1535112"/>
            <a:ext cx="5386388" cy="639763"/>
          </a:xfrm>
          <a:prstGeom prst="rect">
            <a:avLst/>
          </a:prstGeom>
        </p:spPr>
        <p:txBody>
          <a:bodyPr anchor="b"/>
          <a:lstStyle>
            <a:lvl1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0" name="文本占位符 4"/>
          <p:cNvSpPr/>
          <p:nvPr>
            <p:ph type="body" sz="quarter" idx="13"/>
          </p:nvPr>
        </p:nvSpPr>
        <p:spPr>
          <a:xfrm>
            <a:off x="6192837" y="1535112"/>
            <a:ext cx="5389563" cy="6397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941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949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标题文本"/>
          <p:cNvSpPr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defTabSz="1217612">
              <a:lnSpc>
                <a:spcPct val="100000"/>
              </a:lnSpc>
              <a:defRPr b="1"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964" name="正文级别 1…"/>
          <p:cNvSpPr/>
          <p:nvPr>
            <p:ph type="body" idx="1"/>
          </p:nvPr>
        </p:nvSpPr>
        <p:spPr>
          <a:xfrm>
            <a:off x="4767262" y="273050"/>
            <a:ext cx="6815139" cy="585311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spcBef>
                <a:spcPts val="700"/>
              </a:spcBef>
              <a:defRPr sz="3200"/>
            </a:lvl1pPr>
            <a:lvl2pPr marL="1043214" indent="-433613" defTabSz="1217612">
              <a:lnSpc>
                <a:spcPct val="100000"/>
              </a:lnSpc>
              <a:spcBef>
                <a:spcPts val="700"/>
              </a:spcBef>
              <a:buChar char="–"/>
              <a:defRPr sz="3200"/>
            </a:lvl2pPr>
            <a:lvl3pPr marL="1623482" indent="-404282" defTabSz="1217612">
              <a:lnSpc>
                <a:spcPct val="100000"/>
              </a:lnSpc>
              <a:spcBef>
                <a:spcPts val="700"/>
              </a:spcBef>
              <a:defRPr sz="3200"/>
            </a:lvl3pPr>
            <a:lvl4pPr marL="2313939" indent="-485139" defTabSz="1217612">
              <a:lnSpc>
                <a:spcPct val="100000"/>
              </a:lnSpc>
              <a:spcBef>
                <a:spcPts val="700"/>
              </a:spcBef>
              <a:buChar char="–"/>
              <a:defRPr sz="3200"/>
            </a:lvl4pPr>
            <a:lvl5pPr marL="2923539" indent="-485139" defTabSz="1217612">
              <a:lnSpc>
                <a:spcPct val="100000"/>
              </a:lnSpc>
              <a:spcBef>
                <a:spcPts val="700"/>
              </a:spcBef>
              <a:buChar char="»"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5" name="文本占位符 3"/>
          <p:cNvSpPr/>
          <p:nvPr>
            <p:ph type="body" sz="half" idx="13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6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标题文本"/>
          <p:cNvSpPr/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defTabSz="1217612">
              <a:lnSpc>
                <a:spcPct val="100000"/>
              </a:lnSpc>
              <a:defRPr b="1"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974" name="图片占位符 2"/>
          <p:cNvSpPr/>
          <p:nvPr>
            <p:ph type="pic" sz="half" idx="13"/>
          </p:nvPr>
        </p:nvSpPr>
        <p:spPr>
          <a:xfrm>
            <a:off x="2389188" y="612775"/>
            <a:ext cx="73152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75" name="正文级别 1…"/>
          <p:cNvSpPr/>
          <p:nvPr>
            <p:ph type="body" sz="quarter" idx="1"/>
          </p:nvPr>
        </p:nvSpPr>
        <p:spPr>
          <a:xfrm>
            <a:off x="2389188" y="5367337"/>
            <a:ext cx="7315201" cy="804864"/>
          </a:xfrm>
          <a:prstGeom prst="rect">
            <a:avLst/>
          </a:prstGeom>
        </p:spPr>
        <p:txBody>
          <a:bodyPr/>
          <a:lstStyle>
            <a:lvl1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1pPr>
            <a:lvl2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2pPr>
            <a:lvl3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3pPr>
            <a:lvl4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4pPr>
            <a:lvl5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76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标题文本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984" name="正文级别 1…"/>
          <p:cNvSpPr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85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02" name="正文级别 1…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defRPr sz="4200"/>
            </a:lvl1pPr>
            <a:lvl2pPr marL="1040283" indent="-430683" defTabSz="1217612">
              <a:lnSpc>
                <a:spcPct val="100000"/>
              </a:lnSpc>
              <a:buChar char="–"/>
              <a:defRPr sz="4200"/>
            </a:lvl2pPr>
            <a:lvl3pPr marL="1617166" indent="-397966" defTabSz="1217612">
              <a:lnSpc>
                <a:spcPct val="100000"/>
              </a:lnSpc>
              <a:defRPr sz="4200"/>
            </a:lvl3pPr>
            <a:lvl4pPr marL="2318604" indent="-489804" defTabSz="1217612">
              <a:lnSpc>
                <a:spcPct val="100000"/>
              </a:lnSpc>
              <a:buChar char="–"/>
              <a:defRPr sz="4200"/>
            </a:lvl4pPr>
            <a:lvl5pPr marL="2928204" indent="-489804" defTabSz="1217612">
              <a:lnSpc>
                <a:spcPct val="100000"/>
              </a:lnSpc>
              <a:buChar char="»"/>
              <a:defRPr sz="4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93" name="正文级别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4pPr marL="1727200" indent="-355600"/>
            <a:lvl5pPr marL="2184400" indent="-355600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4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标题文本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002" name="正文级别 1…"/>
          <p:cNvSpPr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11" name="正文级别 1…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4pPr marL="1727200" indent="-355600"/>
            <a:lvl5pPr marL="2184400" indent="-355600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2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标题文本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0" name="正文级别 1…"/>
          <p:cNvSpPr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21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022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30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标题文本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1045" name="正文级别 1…"/>
          <p:cNvSpPr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6" name="Text Placeholder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7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标题文本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1055" name="Picture Placeholder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56" name="正文级别 1…"/>
          <p:cNvSpPr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57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/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defTabSz="1217612">
              <a:lnSpc>
                <a:spcPct val="100000"/>
              </a:lnSpc>
              <a:defRPr b="1" cap="all" sz="4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1" name="正文级别 1…"/>
          <p:cNvSpPr/>
          <p:nvPr>
            <p:ph type="body" sz="quarter" idx="1"/>
          </p:nvPr>
        </p:nvSpPr>
        <p:spPr>
          <a:xfrm>
            <a:off x="963612" y="2906713"/>
            <a:ext cx="10363201" cy="1500189"/>
          </a:xfrm>
          <a:prstGeom prst="rect">
            <a:avLst/>
          </a:prstGeom>
        </p:spPr>
        <p:txBody>
          <a:bodyPr anchor="b"/>
          <a:lstStyle>
            <a:lvl1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1pPr>
            <a:lvl2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2pPr>
            <a:lvl3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3pPr>
            <a:lvl4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4pPr>
            <a:lvl5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0" name="正文级别 1…"/>
          <p:cNvSpPr/>
          <p:nvPr>
            <p:ph type="body"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spcBef>
                <a:spcPts val="600"/>
              </a:spcBef>
            </a:lvl1pPr>
            <a:lvl2pPr marL="1052247" indent="-442647" defTabSz="1217612">
              <a:lnSpc>
                <a:spcPct val="100000"/>
              </a:lnSpc>
              <a:spcBef>
                <a:spcPts val="600"/>
              </a:spcBef>
              <a:buChar char="–"/>
            </a:lvl2pPr>
            <a:lvl3pPr marL="1643697" indent="-424498" defTabSz="1217612">
              <a:lnSpc>
                <a:spcPct val="100000"/>
              </a:lnSpc>
              <a:spcBef>
                <a:spcPts val="600"/>
              </a:spcBef>
            </a:lvl3pPr>
            <a:lvl4pPr marL="2300464" indent="-471664" defTabSz="1217612">
              <a:lnSpc>
                <a:spcPct val="100000"/>
              </a:lnSpc>
              <a:spcBef>
                <a:spcPts val="600"/>
              </a:spcBef>
              <a:buChar char="–"/>
            </a:lvl4pPr>
            <a:lvl5pPr marL="2910064" indent="-471664" defTabSz="1217612">
              <a:lnSpc>
                <a:spcPct val="100000"/>
              </a:lnSpc>
              <a:spcBef>
                <a:spcPts val="600"/>
              </a:spcBef>
              <a:buChar char="»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9" name="正文级别 1…"/>
          <p:cNvSpPr/>
          <p:nvPr>
            <p:ph type="body" sz="quarter" idx="1"/>
          </p:nvPr>
        </p:nvSpPr>
        <p:spPr>
          <a:xfrm>
            <a:off x="609600" y="1535112"/>
            <a:ext cx="5386388" cy="639763"/>
          </a:xfrm>
          <a:prstGeom prst="rect">
            <a:avLst/>
          </a:prstGeom>
        </p:spPr>
        <p:txBody>
          <a:bodyPr anchor="b"/>
          <a:lstStyle>
            <a:lvl1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文本占位符 4"/>
          <p:cNvSpPr/>
          <p:nvPr>
            <p:ph type="body" sz="quarter" idx="13"/>
          </p:nvPr>
        </p:nvSpPr>
        <p:spPr>
          <a:xfrm>
            <a:off x="6192837" y="1535112"/>
            <a:ext cx="5389563" cy="6397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31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39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defTabSz="1217612">
              <a:lnSpc>
                <a:spcPct val="100000"/>
              </a:lnSpc>
              <a:defRPr b="1"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54" name="正文级别 1…"/>
          <p:cNvSpPr/>
          <p:nvPr>
            <p:ph type="body" idx="1"/>
          </p:nvPr>
        </p:nvSpPr>
        <p:spPr>
          <a:xfrm>
            <a:off x="4767262" y="273050"/>
            <a:ext cx="6815139" cy="585311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spcBef>
                <a:spcPts val="700"/>
              </a:spcBef>
              <a:defRPr sz="3200"/>
            </a:lvl1pPr>
            <a:lvl2pPr marL="1043214" indent="-433613" defTabSz="1217612">
              <a:lnSpc>
                <a:spcPct val="100000"/>
              </a:lnSpc>
              <a:spcBef>
                <a:spcPts val="700"/>
              </a:spcBef>
              <a:buChar char="–"/>
              <a:defRPr sz="3200"/>
            </a:lvl2pPr>
            <a:lvl3pPr marL="1623482" indent="-404282" defTabSz="1217612">
              <a:lnSpc>
                <a:spcPct val="100000"/>
              </a:lnSpc>
              <a:spcBef>
                <a:spcPts val="700"/>
              </a:spcBef>
              <a:defRPr sz="3200"/>
            </a:lvl3pPr>
            <a:lvl4pPr marL="2313939" indent="-485139" defTabSz="1217612">
              <a:lnSpc>
                <a:spcPct val="100000"/>
              </a:lnSpc>
              <a:spcBef>
                <a:spcPts val="700"/>
              </a:spcBef>
              <a:buChar char="–"/>
              <a:defRPr sz="3200"/>
            </a:lvl4pPr>
            <a:lvl5pPr marL="2923539" indent="-485139" defTabSz="1217612">
              <a:lnSpc>
                <a:spcPct val="100000"/>
              </a:lnSpc>
              <a:spcBef>
                <a:spcPts val="700"/>
              </a:spcBef>
              <a:buChar char="»"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文本占位符 3"/>
          <p:cNvSpPr/>
          <p:nvPr>
            <p:ph type="body" sz="half" idx="13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标题文本"/>
          <p:cNvSpPr/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defTabSz="1217612">
              <a:lnSpc>
                <a:spcPct val="100000"/>
              </a:lnSpc>
              <a:defRPr b="1"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64" name="图片占位符 2"/>
          <p:cNvSpPr/>
          <p:nvPr>
            <p:ph type="pic" sz="half" idx="13"/>
          </p:nvPr>
        </p:nvSpPr>
        <p:spPr>
          <a:xfrm>
            <a:off x="2389188" y="612775"/>
            <a:ext cx="73152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5" name="正文级别 1…"/>
          <p:cNvSpPr/>
          <p:nvPr>
            <p:ph type="body" sz="quarter" idx="1"/>
          </p:nvPr>
        </p:nvSpPr>
        <p:spPr>
          <a:xfrm>
            <a:off x="2389188" y="5367337"/>
            <a:ext cx="7315201" cy="804864"/>
          </a:xfrm>
          <a:prstGeom prst="rect">
            <a:avLst/>
          </a:prstGeom>
        </p:spPr>
        <p:txBody>
          <a:bodyPr/>
          <a:lstStyle>
            <a:lvl1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1pPr>
            <a:lvl2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2pPr>
            <a:lvl3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3pPr>
            <a:lvl4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4pPr>
            <a:lvl5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6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标题文本"/>
          <p:cNvSpPr/>
          <p:nvPr>
            <p:ph type="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74" name="正文级别 1…"/>
          <p:cNvSpPr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1pPr>
            <a:lvl2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2pPr>
            <a:lvl3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3pPr>
            <a:lvl4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4pPr>
            <a:lvl5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5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83" name="正文级别 1…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defRPr sz="4200"/>
            </a:lvl1pPr>
            <a:lvl2pPr marL="1040283" indent="-430683" defTabSz="1217612">
              <a:lnSpc>
                <a:spcPct val="100000"/>
              </a:lnSpc>
              <a:buChar char="–"/>
              <a:defRPr sz="4200"/>
            </a:lvl2pPr>
            <a:lvl3pPr marL="1617166" indent="-397966" defTabSz="1217612">
              <a:lnSpc>
                <a:spcPct val="100000"/>
              </a:lnSpc>
              <a:defRPr sz="4200"/>
            </a:lvl3pPr>
            <a:lvl4pPr marL="2318604" indent="-489804" defTabSz="1217612">
              <a:lnSpc>
                <a:spcPct val="100000"/>
              </a:lnSpc>
              <a:buChar char="–"/>
              <a:defRPr sz="4200"/>
            </a:lvl4pPr>
            <a:lvl5pPr marL="2928204" indent="-489804" defTabSz="1217612">
              <a:lnSpc>
                <a:spcPct val="100000"/>
              </a:lnSpc>
              <a:buChar char="»"/>
              <a:defRPr sz="4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标题文本"/>
          <p:cNvSpPr/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defTabSz="1217612">
              <a:lnSpc>
                <a:spcPct val="100000"/>
              </a:lnSpc>
              <a:defRPr b="1" cap="all" sz="4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92" name="正文级别 1…"/>
          <p:cNvSpPr/>
          <p:nvPr>
            <p:ph type="body" sz="quarter" idx="1"/>
          </p:nvPr>
        </p:nvSpPr>
        <p:spPr>
          <a:xfrm>
            <a:off x="963612" y="2906713"/>
            <a:ext cx="10363201" cy="1500189"/>
          </a:xfrm>
          <a:prstGeom prst="rect">
            <a:avLst/>
          </a:prstGeom>
        </p:spPr>
        <p:txBody>
          <a:bodyPr anchor="b"/>
          <a:lstStyle>
            <a:lvl1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1pPr>
            <a:lvl2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2pPr>
            <a:lvl3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3pPr>
            <a:lvl4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4pPr>
            <a:lvl5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01" name="正文级别 1…"/>
          <p:cNvSpPr/>
          <p:nvPr>
            <p:ph type="body"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spcBef>
                <a:spcPts val="600"/>
              </a:spcBef>
            </a:lvl1pPr>
            <a:lvl2pPr marL="1052247" indent="-442647" defTabSz="1217612">
              <a:lnSpc>
                <a:spcPct val="100000"/>
              </a:lnSpc>
              <a:spcBef>
                <a:spcPts val="600"/>
              </a:spcBef>
              <a:buChar char="–"/>
            </a:lvl2pPr>
            <a:lvl3pPr marL="1643697" indent="-424498" defTabSz="1217612">
              <a:lnSpc>
                <a:spcPct val="100000"/>
              </a:lnSpc>
              <a:spcBef>
                <a:spcPts val="600"/>
              </a:spcBef>
            </a:lvl3pPr>
            <a:lvl4pPr marL="2300464" indent="-471664" defTabSz="1217612">
              <a:lnSpc>
                <a:spcPct val="100000"/>
              </a:lnSpc>
              <a:spcBef>
                <a:spcPts val="600"/>
              </a:spcBef>
              <a:buChar char="–"/>
            </a:lvl4pPr>
            <a:lvl5pPr marL="2910064" indent="-471664" defTabSz="1217612">
              <a:lnSpc>
                <a:spcPct val="100000"/>
              </a:lnSpc>
              <a:spcBef>
                <a:spcPts val="600"/>
              </a:spcBef>
              <a:buChar char="»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10" name="正文级别 1…"/>
          <p:cNvSpPr/>
          <p:nvPr>
            <p:ph type="body" sz="quarter" idx="1"/>
          </p:nvPr>
        </p:nvSpPr>
        <p:spPr>
          <a:xfrm>
            <a:off x="609600" y="1535112"/>
            <a:ext cx="5386388" cy="639763"/>
          </a:xfrm>
          <a:prstGeom prst="rect">
            <a:avLst/>
          </a:prstGeom>
        </p:spPr>
        <p:txBody>
          <a:bodyPr anchor="b"/>
          <a:lstStyle>
            <a:lvl1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" name="文本占位符 4"/>
          <p:cNvSpPr/>
          <p:nvPr>
            <p:ph type="body" sz="quarter" idx="13"/>
          </p:nvPr>
        </p:nvSpPr>
        <p:spPr>
          <a:xfrm>
            <a:off x="6192837" y="1535112"/>
            <a:ext cx="5389563" cy="6397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212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20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标题文本"/>
          <p:cNvSpPr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defTabSz="1217612">
              <a:lnSpc>
                <a:spcPct val="100000"/>
              </a:lnSpc>
              <a:defRPr b="1"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35" name="正文级别 1…"/>
          <p:cNvSpPr/>
          <p:nvPr>
            <p:ph type="body" idx="1"/>
          </p:nvPr>
        </p:nvSpPr>
        <p:spPr>
          <a:xfrm>
            <a:off x="4767262" y="273050"/>
            <a:ext cx="6815139" cy="585311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spcBef>
                <a:spcPts val="700"/>
              </a:spcBef>
              <a:defRPr sz="3200"/>
            </a:lvl1pPr>
            <a:lvl2pPr marL="1043214" indent="-433613" defTabSz="1217612">
              <a:lnSpc>
                <a:spcPct val="100000"/>
              </a:lnSpc>
              <a:spcBef>
                <a:spcPts val="700"/>
              </a:spcBef>
              <a:buChar char="–"/>
              <a:defRPr sz="3200"/>
            </a:lvl2pPr>
            <a:lvl3pPr marL="1623482" indent="-404282" defTabSz="1217612">
              <a:lnSpc>
                <a:spcPct val="100000"/>
              </a:lnSpc>
              <a:spcBef>
                <a:spcPts val="700"/>
              </a:spcBef>
              <a:defRPr sz="3200"/>
            </a:lvl3pPr>
            <a:lvl4pPr marL="2313939" indent="-485139" defTabSz="1217612">
              <a:lnSpc>
                <a:spcPct val="100000"/>
              </a:lnSpc>
              <a:spcBef>
                <a:spcPts val="700"/>
              </a:spcBef>
              <a:buChar char="–"/>
              <a:defRPr sz="3200"/>
            </a:lvl4pPr>
            <a:lvl5pPr marL="2923539" indent="-485139" defTabSz="1217612">
              <a:lnSpc>
                <a:spcPct val="100000"/>
              </a:lnSpc>
              <a:spcBef>
                <a:spcPts val="700"/>
              </a:spcBef>
              <a:buChar char="»"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6" name="文本占位符 3"/>
          <p:cNvSpPr/>
          <p:nvPr>
            <p:ph type="body" sz="half" idx="13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标题文本"/>
          <p:cNvSpPr/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defTabSz="1217612">
              <a:lnSpc>
                <a:spcPct val="100000"/>
              </a:lnSpc>
              <a:defRPr b="1"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45" name="图片占位符 2"/>
          <p:cNvSpPr/>
          <p:nvPr>
            <p:ph type="pic" sz="half" idx="13"/>
          </p:nvPr>
        </p:nvSpPr>
        <p:spPr>
          <a:xfrm>
            <a:off x="2389188" y="612775"/>
            <a:ext cx="73152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6" name="正文级别 1…"/>
          <p:cNvSpPr/>
          <p:nvPr>
            <p:ph type="body" sz="quarter" idx="1"/>
          </p:nvPr>
        </p:nvSpPr>
        <p:spPr>
          <a:xfrm>
            <a:off x="2389188" y="5367337"/>
            <a:ext cx="7315201" cy="804864"/>
          </a:xfrm>
          <a:prstGeom prst="rect">
            <a:avLst/>
          </a:prstGeom>
        </p:spPr>
        <p:txBody>
          <a:bodyPr/>
          <a:lstStyle>
            <a:lvl1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1pPr>
            <a:lvl2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2pPr>
            <a:lvl3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3pPr>
            <a:lvl4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4pPr>
            <a:lvl5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7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标题文本"/>
          <p:cNvSpPr/>
          <p:nvPr>
            <p:ph type="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55" name="正文级别 1…"/>
          <p:cNvSpPr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1pPr>
            <a:lvl2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2pPr>
            <a:lvl3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3pPr>
            <a:lvl4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4pPr>
            <a:lvl5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6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64" name="正文级别 1…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defRPr sz="4200"/>
            </a:lvl1pPr>
            <a:lvl2pPr marL="1040283" indent="-430683" defTabSz="1217612">
              <a:lnSpc>
                <a:spcPct val="100000"/>
              </a:lnSpc>
              <a:buChar char="–"/>
              <a:defRPr sz="4200"/>
            </a:lvl2pPr>
            <a:lvl3pPr marL="1617166" indent="-397966" defTabSz="1217612">
              <a:lnSpc>
                <a:spcPct val="100000"/>
              </a:lnSpc>
              <a:defRPr sz="4200"/>
            </a:lvl3pPr>
            <a:lvl4pPr marL="2318604" indent="-489804" defTabSz="1217612">
              <a:lnSpc>
                <a:spcPct val="100000"/>
              </a:lnSpc>
              <a:buChar char="–"/>
              <a:defRPr sz="4200"/>
            </a:lvl4pPr>
            <a:lvl5pPr marL="2928204" indent="-489804" defTabSz="1217612">
              <a:lnSpc>
                <a:spcPct val="100000"/>
              </a:lnSpc>
              <a:buChar char="»"/>
              <a:defRPr sz="4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5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/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>
              <a:defRPr cap="all" sz="4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/>
          <p:nvPr>
            <p:ph type="body" sz="quarter" idx="1"/>
          </p:nvPr>
        </p:nvSpPr>
        <p:spPr>
          <a:xfrm>
            <a:off x="963612" y="2906713"/>
            <a:ext cx="10363201" cy="150018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000"/>
            </a:lvl1pPr>
            <a:lvl2pPr marL="0" indent="0">
              <a:buSzTx/>
              <a:buFontTx/>
              <a:buNone/>
              <a:defRPr sz="2000"/>
            </a:lvl2pPr>
            <a:lvl3pPr marL="0" indent="0">
              <a:buSzTx/>
              <a:buFontTx/>
              <a:buNone/>
              <a:defRPr sz="2000"/>
            </a:lvl3pPr>
            <a:lvl4pPr marL="0" indent="0">
              <a:buSzTx/>
              <a:buFontTx/>
              <a:buNone/>
              <a:defRPr sz="2000"/>
            </a:lvl4pPr>
            <a:lvl5pPr marL="0" indent="0">
              <a:buSzTx/>
              <a:buFontTx/>
              <a:buNone/>
              <a:defRPr sz="2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标题文本"/>
          <p:cNvSpPr/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defTabSz="1217612">
              <a:lnSpc>
                <a:spcPct val="100000"/>
              </a:lnSpc>
              <a:defRPr b="1" cap="all" sz="4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73" name="正文级别 1…"/>
          <p:cNvSpPr/>
          <p:nvPr>
            <p:ph type="body" sz="quarter" idx="1"/>
          </p:nvPr>
        </p:nvSpPr>
        <p:spPr>
          <a:xfrm>
            <a:off x="963612" y="2906713"/>
            <a:ext cx="10363201" cy="1500189"/>
          </a:xfrm>
          <a:prstGeom prst="rect">
            <a:avLst/>
          </a:prstGeom>
        </p:spPr>
        <p:txBody>
          <a:bodyPr anchor="b"/>
          <a:lstStyle>
            <a:lvl1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1pPr>
            <a:lvl2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2pPr>
            <a:lvl3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3pPr>
            <a:lvl4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4pPr>
            <a:lvl5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4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82" name="正文级别 1…"/>
          <p:cNvSpPr/>
          <p:nvPr>
            <p:ph type="body"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spcBef>
                <a:spcPts val="600"/>
              </a:spcBef>
            </a:lvl1pPr>
            <a:lvl2pPr marL="1052247" indent="-442647" defTabSz="1217612">
              <a:lnSpc>
                <a:spcPct val="100000"/>
              </a:lnSpc>
              <a:spcBef>
                <a:spcPts val="600"/>
              </a:spcBef>
              <a:buChar char="–"/>
            </a:lvl2pPr>
            <a:lvl3pPr marL="1643697" indent="-424498" defTabSz="1217612">
              <a:lnSpc>
                <a:spcPct val="100000"/>
              </a:lnSpc>
              <a:spcBef>
                <a:spcPts val="600"/>
              </a:spcBef>
            </a:lvl3pPr>
            <a:lvl4pPr marL="2300464" indent="-471664" defTabSz="1217612">
              <a:lnSpc>
                <a:spcPct val="100000"/>
              </a:lnSpc>
              <a:spcBef>
                <a:spcPts val="600"/>
              </a:spcBef>
              <a:buChar char="–"/>
            </a:lvl4pPr>
            <a:lvl5pPr marL="2910064" indent="-471664" defTabSz="1217612">
              <a:lnSpc>
                <a:spcPct val="100000"/>
              </a:lnSpc>
              <a:spcBef>
                <a:spcPts val="600"/>
              </a:spcBef>
              <a:buChar char="»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3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91" name="正文级别 1…"/>
          <p:cNvSpPr/>
          <p:nvPr>
            <p:ph type="body" sz="quarter" idx="1"/>
          </p:nvPr>
        </p:nvSpPr>
        <p:spPr>
          <a:xfrm>
            <a:off x="609600" y="1535112"/>
            <a:ext cx="5386388" cy="639763"/>
          </a:xfrm>
          <a:prstGeom prst="rect">
            <a:avLst/>
          </a:prstGeom>
        </p:spPr>
        <p:txBody>
          <a:bodyPr anchor="b"/>
          <a:lstStyle>
            <a:lvl1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2" name="文本占位符 4"/>
          <p:cNvSpPr/>
          <p:nvPr>
            <p:ph type="body" sz="quarter" idx="13"/>
          </p:nvPr>
        </p:nvSpPr>
        <p:spPr>
          <a:xfrm>
            <a:off x="6192837" y="1535112"/>
            <a:ext cx="5389563" cy="6397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293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01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标题文本"/>
          <p:cNvSpPr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defTabSz="1217612">
              <a:lnSpc>
                <a:spcPct val="100000"/>
              </a:lnSpc>
              <a:defRPr b="1"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16" name="正文级别 1…"/>
          <p:cNvSpPr/>
          <p:nvPr>
            <p:ph type="body" idx="1"/>
          </p:nvPr>
        </p:nvSpPr>
        <p:spPr>
          <a:xfrm>
            <a:off x="4767262" y="273050"/>
            <a:ext cx="6815139" cy="585311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spcBef>
                <a:spcPts val="700"/>
              </a:spcBef>
              <a:defRPr sz="3200"/>
            </a:lvl1pPr>
            <a:lvl2pPr marL="1043214" indent="-433613" defTabSz="1217612">
              <a:lnSpc>
                <a:spcPct val="100000"/>
              </a:lnSpc>
              <a:spcBef>
                <a:spcPts val="700"/>
              </a:spcBef>
              <a:buChar char="–"/>
              <a:defRPr sz="3200"/>
            </a:lvl2pPr>
            <a:lvl3pPr marL="1623482" indent="-404282" defTabSz="1217612">
              <a:lnSpc>
                <a:spcPct val="100000"/>
              </a:lnSpc>
              <a:spcBef>
                <a:spcPts val="700"/>
              </a:spcBef>
              <a:defRPr sz="3200"/>
            </a:lvl3pPr>
            <a:lvl4pPr marL="2313939" indent="-485139" defTabSz="1217612">
              <a:lnSpc>
                <a:spcPct val="100000"/>
              </a:lnSpc>
              <a:spcBef>
                <a:spcPts val="700"/>
              </a:spcBef>
              <a:buChar char="–"/>
              <a:defRPr sz="3200"/>
            </a:lvl4pPr>
            <a:lvl5pPr marL="2923539" indent="-485139" defTabSz="1217612">
              <a:lnSpc>
                <a:spcPct val="100000"/>
              </a:lnSpc>
              <a:spcBef>
                <a:spcPts val="700"/>
              </a:spcBef>
              <a:buChar char="»"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7" name="文本占位符 3"/>
          <p:cNvSpPr/>
          <p:nvPr>
            <p:ph type="body" sz="half" idx="13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8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标题文本"/>
          <p:cNvSpPr/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defTabSz="1217612">
              <a:lnSpc>
                <a:spcPct val="100000"/>
              </a:lnSpc>
              <a:defRPr b="1"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26" name="图片占位符 2"/>
          <p:cNvSpPr/>
          <p:nvPr>
            <p:ph type="pic" sz="half" idx="13"/>
          </p:nvPr>
        </p:nvSpPr>
        <p:spPr>
          <a:xfrm>
            <a:off x="2389188" y="612775"/>
            <a:ext cx="73152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27" name="正文级别 1…"/>
          <p:cNvSpPr/>
          <p:nvPr>
            <p:ph type="body" sz="quarter" idx="1"/>
          </p:nvPr>
        </p:nvSpPr>
        <p:spPr>
          <a:xfrm>
            <a:off x="2389188" y="5367337"/>
            <a:ext cx="7315201" cy="804864"/>
          </a:xfrm>
          <a:prstGeom prst="rect">
            <a:avLst/>
          </a:prstGeom>
        </p:spPr>
        <p:txBody>
          <a:bodyPr/>
          <a:lstStyle>
            <a:lvl1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1pPr>
            <a:lvl2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2pPr>
            <a:lvl3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3pPr>
            <a:lvl4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4pPr>
            <a:lvl5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8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标题文本"/>
          <p:cNvSpPr/>
          <p:nvPr>
            <p:ph type="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36" name="正文级别 1…"/>
          <p:cNvSpPr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1pPr>
            <a:lvl2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2pPr>
            <a:lvl3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3pPr>
            <a:lvl4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4pPr>
            <a:lvl5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7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45" name="正文级别 1…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defRPr sz="4200"/>
            </a:lvl1pPr>
            <a:lvl2pPr marL="1040283" indent="-430683" defTabSz="1217612">
              <a:lnSpc>
                <a:spcPct val="100000"/>
              </a:lnSpc>
              <a:buChar char="–"/>
              <a:defRPr sz="4200"/>
            </a:lvl2pPr>
            <a:lvl3pPr marL="1617166" indent="-397966" defTabSz="1217612">
              <a:lnSpc>
                <a:spcPct val="100000"/>
              </a:lnSpc>
              <a:defRPr sz="4200"/>
            </a:lvl3pPr>
            <a:lvl4pPr marL="2318604" indent="-489804" defTabSz="1217612">
              <a:lnSpc>
                <a:spcPct val="100000"/>
              </a:lnSpc>
              <a:buChar char="–"/>
              <a:defRPr sz="4200"/>
            </a:lvl4pPr>
            <a:lvl5pPr marL="2928204" indent="-489804" defTabSz="1217612">
              <a:lnSpc>
                <a:spcPct val="100000"/>
              </a:lnSpc>
              <a:buChar char="»"/>
              <a:defRPr sz="4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6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标题文本"/>
          <p:cNvSpPr/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defTabSz="1217612">
              <a:lnSpc>
                <a:spcPct val="100000"/>
              </a:lnSpc>
              <a:defRPr b="1" cap="all" sz="4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54" name="正文级别 1…"/>
          <p:cNvSpPr/>
          <p:nvPr>
            <p:ph type="body" sz="quarter" idx="1"/>
          </p:nvPr>
        </p:nvSpPr>
        <p:spPr>
          <a:xfrm>
            <a:off x="963612" y="2906713"/>
            <a:ext cx="10363201" cy="1500189"/>
          </a:xfrm>
          <a:prstGeom prst="rect">
            <a:avLst/>
          </a:prstGeom>
        </p:spPr>
        <p:txBody>
          <a:bodyPr anchor="b"/>
          <a:lstStyle>
            <a:lvl1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1pPr>
            <a:lvl2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2pPr>
            <a:lvl3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3pPr>
            <a:lvl4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4pPr>
            <a:lvl5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5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4pPr marL="1727200" indent="-355600"/>
            <a:lvl5pPr marL="2184400" indent="-355600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63" name="正文级别 1…"/>
          <p:cNvSpPr/>
          <p:nvPr>
            <p:ph type="body"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spcBef>
                <a:spcPts val="600"/>
              </a:spcBef>
            </a:lvl1pPr>
            <a:lvl2pPr marL="1052247" indent="-442647" defTabSz="1217612">
              <a:lnSpc>
                <a:spcPct val="100000"/>
              </a:lnSpc>
              <a:spcBef>
                <a:spcPts val="600"/>
              </a:spcBef>
              <a:buChar char="–"/>
            </a:lvl2pPr>
            <a:lvl3pPr marL="1643697" indent="-424498" defTabSz="1217612">
              <a:lnSpc>
                <a:spcPct val="100000"/>
              </a:lnSpc>
              <a:spcBef>
                <a:spcPts val="600"/>
              </a:spcBef>
            </a:lvl3pPr>
            <a:lvl4pPr marL="2300464" indent="-471664" defTabSz="1217612">
              <a:lnSpc>
                <a:spcPct val="100000"/>
              </a:lnSpc>
              <a:spcBef>
                <a:spcPts val="600"/>
              </a:spcBef>
              <a:buChar char="–"/>
            </a:lvl4pPr>
            <a:lvl5pPr marL="2910064" indent="-471664" defTabSz="1217612">
              <a:lnSpc>
                <a:spcPct val="100000"/>
              </a:lnSpc>
              <a:spcBef>
                <a:spcPts val="600"/>
              </a:spcBef>
              <a:buChar char="»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4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72" name="正文级别 1…"/>
          <p:cNvSpPr/>
          <p:nvPr>
            <p:ph type="body" sz="quarter" idx="1"/>
          </p:nvPr>
        </p:nvSpPr>
        <p:spPr>
          <a:xfrm>
            <a:off x="609600" y="1535112"/>
            <a:ext cx="5386388" cy="639763"/>
          </a:xfrm>
          <a:prstGeom prst="rect">
            <a:avLst/>
          </a:prstGeom>
        </p:spPr>
        <p:txBody>
          <a:bodyPr anchor="b"/>
          <a:lstStyle>
            <a:lvl1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73" name="文本占位符 4"/>
          <p:cNvSpPr/>
          <p:nvPr>
            <p:ph type="body" sz="quarter" idx="13"/>
          </p:nvPr>
        </p:nvSpPr>
        <p:spPr>
          <a:xfrm>
            <a:off x="6192837" y="1535112"/>
            <a:ext cx="5389563" cy="6397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374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82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标题文本"/>
          <p:cNvSpPr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defTabSz="1217612">
              <a:lnSpc>
                <a:spcPct val="100000"/>
              </a:lnSpc>
              <a:defRPr b="1"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97" name="正文级别 1…"/>
          <p:cNvSpPr/>
          <p:nvPr>
            <p:ph type="body" idx="1"/>
          </p:nvPr>
        </p:nvSpPr>
        <p:spPr>
          <a:xfrm>
            <a:off x="4767262" y="273050"/>
            <a:ext cx="6815139" cy="585311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spcBef>
                <a:spcPts val="700"/>
              </a:spcBef>
              <a:defRPr sz="3200"/>
            </a:lvl1pPr>
            <a:lvl2pPr marL="1043214" indent="-433613" defTabSz="1217612">
              <a:lnSpc>
                <a:spcPct val="100000"/>
              </a:lnSpc>
              <a:spcBef>
                <a:spcPts val="700"/>
              </a:spcBef>
              <a:buChar char="–"/>
              <a:defRPr sz="3200"/>
            </a:lvl2pPr>
            <a:lvl3pPr marL="1623482" indent="-404282" defTabSz="1217612">
              <a:lnSpc>
                <a:spcPct val="100000"/>
              </a:lnSpc>
              <a:spcBef>
                <a:spcPts val="700"/>
              </a:spcBef>
              <a:defRPr sz="3200"/>
            </a:lvl3pPr>
            <a:lvl4pPr marL="2313939" indent="-485139" defTabSz="1217612">
              <a:lnSpc>
                <a:spcPct val="100000"/>
              </a:lnSpc>
              <a:spcBef>
                <a:spcPts val="700"/>
              </a:spcBef>
              <a:buChar char="–"/>
              <a:defRPr sz="3200"/>
            </a:lvl4pPr>
            <a:lvl5pPr marL="2923539" indent="-485139" defTabSz="1217612">
              <a:lnSpc>
                <a:spcPct val="100000"/>
              </a:lnSpc>
              <a:spcBef>
                <a:spcPts val="700"/>
              </a:spcBef>
              <a:buChar char="»"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8" name="文本占位符 3"/>
          <p:cNvSpPr/>
          <p:nvPr>
            <p:ph type="body" sz="half" idx="13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9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标题文本"/>
          <p:cNvSpPr/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defTabSz="1217612">
              <a:lnSpc>
                <a:spcPct val="100000"/>
              </a:lnSpc>
              <a:defRPr b="1"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07" name="图片占位符 2"/>
          <p:cNvSpPr/>
          <p:nvPr>
            <p:ph type="pic" sz="half" idx="13"/>
          </p:nvPr>
        </p:nvSpPr>
        <p:spPr>
          <a:xfrm>
            <a:off x="2389188" y="612775"/>
            <a:ext cx="73152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08" name="正文级别 1…"/>
          <p:cNvSpPr/>
          <p:nvPr>
            <p:ph type="body" sz="quarter" idx="1"/>
          </p:nvPr>
        </p:nvSpPr>
        <p:spPr>
          <a:xfrm>
            <a:off x="2389188" y="5367337"/>
            <a:ext cx="7315201" cy="804864"/>
          </a:xfrm>
          <a:prstGeom prst="rect">
            <a:avLst/>
          </a:prstGeom>
        </p:spPr>
        <p:txBody>
          <a:bodyPr/>
          <a:lstStyle>
            <a:lvl1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1pPr>
            <a:lvl2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2pPr>
            <a:lvl3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3pPr>
            <a:lvl4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4pPr>
            <a:lvl5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9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标题文本"/>
          <p:cNvSpPr/>
          <p:nvPr>
            <p:ph type="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17" name="正文级别 1…"/>
          <p:cNvSpPr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1pPr>
            <a:lvl2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2pPr>
            <a:lvl3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3pPr>
            <a:lvl4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4pPr>
            <a:lvl5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8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26" name="正文级别 1…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defRPr sz="4200"/>
            </a:lvl1pPr>
            <a:lvl2pPr marL="1040283" indent="-430683" defTabSz="1217612">
              <a:lnSpc>
                <a:spcPct val="100000"/>
              </a:lnSpc>
              <a:buChar char="–"/>
              <a:defRPr sz="4200"/>
            </a:lvl2pPr>
            <a:lvl3pPr marL="1617166" indent="-397966" defTabSz="1217612">
              <a:lnSpc>
                <a:spcPct val="100000"/>
              </a:lnSpc>
              <a:defRPr sz="4200"/>
            </a:lvl3pPr>
            <a:lvl4pPr marL="2318604" indent="-489804" defTabSz="1217612">
              <a:lnSpc>
                <a:spcPct val="100000"/>
              </a:lnSpc>
              <a:buChar char="–"/>
              <a:defRPr sz="4200"/>
            </a:lvl4pPr>
            <a:lvl5pPr marL="2928204" indent="-489804" defTabSz="1217612">
              <a:lnSpc>
                <a:spcPct val="100000"/>
              </a:lnSpc>
              <a:buChar char="»"/>
              <a:defRPr sz="4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7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标题文本"/>
          <p:cNvSpPr/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defTabSz="1217612">
              <a:lnSpc>
                <a:spcPct val="100000"/>
              </a:lnSpc>
              <a:defRPr b="1" cap="all" sz="4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35" name="正文级别 1…"/>
          <p:cNvSpPr/>
          <p:nvPr>
            <p:ph type="body" sz="quarter" idx="1"/>
          </p:nvPr>
        </p:nvSpPr>
        <p:spPr>
          <a:xfrm>
            <a:off x="963612" y="2906713"/>
            <a:ext cx="10363201" cy="1500189"/>
          </a:xfrm>
          <a:prstGeom prst="rect">
            <a:avLst/>
          </a:prstGeom>
        </p:spPr>
        <p:txBody>
          <a:bodyPr anchor="b"/>
          <a:lstStyle>
            <a:lvl1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1pPr>
            <a:lvl2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2pPr>
            <a:lvl3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3pPr>
            <a:lvl4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4pPr>
            <a:lvl5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6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44" name="正文级别 1…"/>
          <p:cNvSpPr/>
          <p:nvPr>
            <p:ph type="body"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spcBef>
                <a:spcPts val="600"/>
              </a:spcBef>
            </a:lvl1pPr>
            <a:lvl2pPr marL="1052247" indent="-442647" defTabSz="1217612">
              <a:lnSpc>
                <a:spcPct val="100000"/>
              </a:lnSpc>
              <a:spcBef>
                <a:spcPts val="600"/>
              </a:spcBef>
              <a:buChar char="–"/>
            </a:lvl2pPr>
            <a:lvl3pPr marL="1643697" indent="-424498" defTabSz="1217612">
              <a:lnSpc>
                <a:spcPct val="100000"/>
              </a:lnSpc>
              <a:spcBef>
                <a:spcPts val="600"/>
              </a:spcBef>
            </a:lvl3pPr>
            <a:lvl4pPr marL="2300464" indent="-471664" defTabSz="1217612">
              <a:lnSpc>
                <a:spcPct val="100000"/>
              </a:lnSpc>
              <a:spcBef>
                <a:spcPts val="600"/>
              </a:spcBef>
              <a:buChar char="–"/>
            </a:lvl4pPr>
            <a:lvl5pPr marL="2910064" indent="-471664" defTabSz="1217612">
              <a:lnSpc>
                <a:spcPct val="100000"/>
              </a:lnSpc>
              <a:spcBef>
                <a:spcPts val="600"/>
              </a:spcBef>
              <a:buChar char="»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5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/>
          <p:nvPr>
            <p:ph type="body" sz="quarter" idx="1"/>
          </p:nvPr>
        </p:nvSpPr>
        <p:spPr>
          <a:xfrm>
            <a:off x="609600" y="1535112"/>
            <a:ext cx="5386388" cy="6397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92837" y="1535112"/>
            <a:ext cx="5389563" cy="6397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53" name="正文级别 1…"/>
          <p:cNvSpPr/>
          <p:nvPr>
            <p:ph type="body" sz="quarter" idx="1"/>
          </p:nvPr>
        </p:nvSpPr>
        <p:spPr>
          <a:xfrm>
            <a:off x="609600" y="1535112"/>
            <a:ext cx="5386388" cy="639763"/>
          </a:xfrm>
          <a:prstGeom prst="rect">
            <a:avLst/>
          </a:prstGeom>
        </p:spPr>
        <p:txBody>
          <a:bodyPr anchor="b"/>
          <a:lstStyle>
            <a:lvl1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4" name="文本占位符 4"/>
          <p:cNvSpPr/>
          <p:nvPr>
            <p:ph type="body" sz="quarter" idx="13"/>
          </p:nvPr>
        </p:nvSpPr>
        <p:spPr>
          <a:xfrm>
            <a:off x="6192837" y="1535112"/>
            <a:ext cx="5389563" cy="6397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455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63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标题文本"/>
          <p:cNvSpPr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defTabSz="1217612">
              <a:lnSpc>
                <a:spcPct val="100000"/>
              </a:lnSpc>
              <a:defRPr b="1"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78" name="正文级别 1…"/>
          <p:cNvSpPr/>
          <p:nvPr>
            <p:ph type="body" idx="1"/>
          </p:nvPr>
        </p:nvSpPr>
        <p:spPr>
          <a:xfrm>
            <a:off x="4767262" y="273050"/>
            <a:ext cx="6815139" cy="585311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spcBef>
                <a:spcPts val="700"/>
              </a:spcBef>
              <a:defRPr sz="3200"/>
            </a:lvl1pPr>
            <a:lvl2pPr marL="1043214" indent="-433613" defTabSz="1217612">
              <a:lnSpc>
                <a:spcPct val="100000"/>
              </a:lnSpc>
              <a:spcBef>
                <a:spcPts val="700"/>
              </a:spcBef>
              <a:buChar char="–"/>
              <a:defRPr sz="3200"/>
            </a:lvl2pPr>
            <a:lvl3pPr marL="1623482" indent="-404282" defTabSz="1217612">
              <a:lnSpc>
                <a:spcPct val="100000"/>
              </a:lnSpc>
              <a:spcBef>
                <a:spcPts val="700"/>
              </a:spcBef>
              <a:defRPr sz="3200"/>
            </a:lvl3pPr>
            <a:lvl4pPr marL="2313939" indent="-485139" defTabSz="1217612">
              <a:lnSpc>
                <a:spcPct val="100000"/>
              </a:lnSpc>
              <a:spcBef>
                <a:spcPts val="700"/>
              </a:spcBef>
              <a:buChar char="–"/>
              <a:defRPr sz="3200"/>
            </a:lvl4pPr>
            <a:lvl5pPr marL="2923539" indent="-485139" defTabSz="1217612">
              <a:lnSpc>
                <a:spcPct val="100000"/>
              </a:lnSpc>
              <a:spcBef>
                <a:spcPts val="700"/>
              </a:spcBef>
              <a:buChar char="»"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79" name="文本占位符 3"/>
          <p:cNvSpPr/>
          <p:nvPr>
            <p:ph type="body" sz="half" idx="13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0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标题文本"/>
          <p:cNvSpPr/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defTabSz="1217612">
              <a:lnSpc>
                <a:spcPct val="100000"/>
              </a:lnSpc>
              <a:defRPr b="1"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88" name="图片占位符 2"/>
          <p:cNvSpPr/>
          <p:nvPr>
            <p:ph type="pic" sz="half" idx="13"/>
          </p:nvPr>
        </p:nvSpPr>
        <p:spPr>
          <a:xfrm>
            <a:off x="2389188" y="612775"/>
            <a:ext cx="73152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89" name="正文级别 1…"/>
          <p:cNvSpPr/>
          <p:nvPr>
            <p:ph type="body" sz="quarter" idx="1"/>
          </p:nvPr>
        </p:nvSpPr>
        <p:spPr>
          <a:xfrm>
            <a:off x="2389188" y="5367337"/>
            <a:ext cx="7315201" cy="804864"/>
          </a:xfrm>
          <a:prstGeom prst="rect">
            <a:avLst/>
          </a:prstGeom>
        </p:spPr>
        <p:txBody>
          <a:bodyPr/>
          <a:lstStyle>
            <a:lvl1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1pPr>
            <a:lvl2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2pPr>
            <a:lvl3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3pPr>
            <a:lvl4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4pPr>
            <a:lvl5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0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标题文本"/>
          <p:cNvSpPr/>
          <p:nvPr>
            <p:ph type="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98" name="正文级别 1…"/>
          <p:cNvSpPr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1pPr>
            <a:lvl2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2pPr>
            <a:lvl3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3pPr>
            <a:lvl4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4pPr>
            <a:lvl5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9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07" name="正文级别 1…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defRPr sz="4200"/>
            </a:lvl1pPr>
            <a:lvl2pPr marL="1040283" indent="-430683" defTabSz="1217612">
              <a:lnSpc>
                <a:spcPct val="100000"/>
              </a:lnSpc>
              <a:buChar char="–"/>
              <a:defRPr sz="4200"/>
            </a:lvl2pPr>
            <a:lvl3pPr marL="1617166" indent="-397966" defTabSz="1217612">
              <a:lnSpc>
                <a:spcPct val="100000"/>
              </a:lnSpc>
              <a:defRPr sz="4200"/>
            </a:lvl3pPr>
            <a:lvl4pPr marL="2318604" indent="-489804" defTabSz="1217612">
              <a:lnSpc>
                <a:spcPct val="100000"/>
              </a:lnSpc>
              <a:buChar char="–"/>
              <a:defRPr sz="4200"/>
            </a:lvl4pPr>
            <a:lvl5pPr marL="2928204" indent="-489804" defTabSz="1217612">
              <a:lnSpc>
                <a:spcPct val="100000"/>
              </a:lnSpc>
              <a:buChar char="»"/>
              <a:defRPr sz="4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8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标题文本"/>
          <p:cNvSpPr/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defTabSz="1217612">
              <a:lnSpc>
                <a:spcPct val="100000"/>
              </a:lnSpc>
              <a:defRPr b="1" cap="all" sz="4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16" name="正文级别 1…"/>
          <p:cNvSpPr/>
          <p:nvPr>
            <p:ph type="body" sz="quarter" idx="1"/>
          </p:nvPr>
        </p:nvSpPr>
        <p:spPr>
          <a:xfrm>
            <a:off x="963612" y="2906713"/>
            <a:ext cx="10363201" cy="1500189"/>
          </a:xfrm>
          <a:prstGeom prst="rect">
            <a:avLst/>
          </a:prstGeom>
        </p:spPr>
        <p:txBody>
          <a:bodyPr anchor="b"/>
          <a:lstStyle>
            <a:lvl1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1pPr>
            <a:lvl2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2pPr>
            <a:lvl3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3pPr>
            <a:lvl4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4pPr>
            <a:lvl5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7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5" name="正文级别 1…"/>
          <p:cNvSpPr/>
          <p:nvPr>
            <p:ph type="body"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spcBef>
                <a:spcPts val="600"/>
              </a:spcBef>
            </a:lvl1pPr>
            <a:lvl2pPr marL="1052247" indent="-442647" defTabSz="1217612">
              <a:lnSpc>
                <a:spcPct val="100000"/>
              </a:lnSpc>
              <a:spcBef>
                <a:spcPts val="600"/>
              </a:spcBef>
              <a:buChar char="–"/>
            </a:lvl2pPr>
            <a:lvl3pPr marL="1643697" indent="-424498" defTabSz="1217612">
              <a:lnSpc>
                <a:spcPct val="100000"/>
              </a:lnSpc>
              <a:spcBef>
                <a:spcPts val="600"/>
              </a:spcBef>
            </a:lvl3pPr>
            <a:lvl4pPr marL="2300464" indent="-471664" defTabSz="1217612">
              <a:lnSpc>
                <a:spcPct val="100000"/>
              </a:lnSpc>
              <a:spcBef>
                <a:spcPts val="600"/>
              </a:spcBef>
              <a:buChar char="–"/>
            </a:lvl4pPr>
            <a:lvl5pPr marL="2910064" indent="-471664" defTabSz="1217612">
              <a:lnSpc>
                <a:spcPct val="100000"/>
              </a:lnSpc>
              <a:spcBef>
                <a:spcPts val="600"/>
              </a:spcBef>
              <a:buChar char="»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6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34" name="正文级别 1…"/>
          <p:cNvSpPr/>
          <p:nvPr>
            <p:ph type="body" sz="quarter" idx="1"/>
          </p:nvPr>
        </p:nvSpPr>
        <p:spPr>
          <a:xfrm>
            <a:off x="609600" y="1535112"/>
            <a:ext cx="5386388" cy="639763"/>
          </a:xfrm>
          <a:prstGeom prst="rect">
            <a:avLst/>
          </a:prstGeom>
        </p:spPr>
        <p:txBody>
          <a:bodyPr anchor="b"/>
          <a:lstStyle>
            <a:lvl1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5" name="文本占位符 4"/>
          <p:cNvSpPr/>
          <p:nvPr>
            <p:ph type="body" sz="quarter" idx="13"/>
          </p:nvPr>
        </p:nvSpPr>
        <p:spPr>
          <a:xfrm>
            <a:off x="6192837" y="1535112"/>
            <a:ext cx="5389563" cy="6397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36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44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标题文本"/>
          <p:cNvSpPr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defTabSz="1217612">
              <a:lnSpc>
                <a:spcPct val="100000"/>
              </a:lnSpc>
              <a:defRPr b="1"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59" name="正文级别 1…"/>
          <p:cNvSpPr/>
          <p:nvPr>
            <p:ph type="body" idx="1"/>
          </p:nvPr>
        </p:nvSpPr>
        <p:spPr>
          <a:xfrm>
            <a:off x="4767262" y="273050"/>
            <a:ext cx="6815139" cy="585311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spcBef>
                <a:spcPts val="700"/>
              </a:spcBef>
              <a:defRPr sz="3200"/>
            </a:lvl1pPr>
            <a:lvl2pPr marL="1043214" indent="-433613" defTabSz="1217612">
              <a:lnSpc>
                <a:spcPct val="100000"/>
              </a:lnSpc>
              <a:spcBef>
                <a:spcPts val="700"/>
              </a:spcBef>
              <a:buChar char="–"/>
              <a:defRPr sz="3200"/>
            </a:lvl2pPr>
            <a:lvl3pPr marL="1623482" indent="-404282" defTabSz="1217612">
              <a:lnSpc>
                <a:spcPct val="100000"/>
              </a:lnSpc>
              <a:spcBef>
                <a:spcPts val="700"/>
              </a:spcBef>
              <a:defRPr sz="3200"/>
            </a:lvl3pPr>
            <a:lvl4pPr marL="2313939" indent="-485139" defTabSz="1217612">
              <a:lnSpc>
                <a:spcPct val="100000"/>
              </a:lnSpc>
              <a:spcBef>
                <a:spcPts val="700"/>
              </a:spcBef>
              <a:buChar char="–"/>
              <a:defRPr sz="3200"/>
            </a:lvl4pPr>
            <a:lvl5pPr marL="2923539" indent="-485139" defTabSz="1217612">
              <a:lnSpc>
                <a:spcPct val="100000"/>
              </a:lnSpc>
              <a:spcBef>
                <a:spcPts val="700"/>
              </a:spcBef>
              <a:buChar char="»"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60" name="文本占位符 3"/>
          <p:cNvSpPr/>
          <p:nvPr>
            <p:ph type="body" sz="half" idx="13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1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标题文本"/>
          <p:cNvSpPr/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defTabSz="1217612">
              <a:lnSpc>
                <a:spcPct val="100000"/>
              </a:lnSpc>
              <a:defRPr b="1"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69" name="图片占位符 2"/>
          <p:cNvSpPr/>
          <p:nvPr>
            <p:ph type="pic" sz="half" idx="13"/>
          </p:nvPr>
        </p:nvSpPr>
        <p:spPr>
          <a:xfrm>
            <a:off x="2389188" y="612775"/>
            <a:ext cx="73152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70" name="正文级别 1…"/>
          <p:cNvSpPr/>
          <p:nvPr>
            <p:ph type="body" sz="quarter" idx="1"/>
          </p:nvPr>
        </p:nvSpPr>
        <p:spPr>
          <a:xfrm>
            <a:off x="2389188" y="5367337"/>
            <a:ext cx="7315201" cy="804864"/>
          </a:xfrm>
          <a:prstGeom prst="rect">
            <a:avLst/>
          </a:prstGeom>
        </p:spPr>
        <p:txBody>
          <a:bodyPr/>
          <a:lstStyle>
            <a:lvl1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1pPr>
            <a:lvl2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2pPr>
            <a:lvl3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3pPr>
            <a:lvl4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4pPr>
            <a:lvl5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1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标题文本"/>
          <p:cNvSpPr/>
          <p:nvPr>
            <p:ph type="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79" name="正文级别 1…"/>
          <p:cNvSpPr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1pPr>
            <a:lvl2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2pPr>
            <a:lvl3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3pPr>
            <a:lvl4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4pPr>
            <a:lvl5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0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88" name="正文级别 1…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defRPr sz="4200"/>
            </a:lvl1pPr>
            <a:lvl2pPr marL="1040283" indent="-430683" defTabSz="1217612">
              <a:lnSpc>
                <a:spcPct val="100000"/>
              </a:lnSpc>
              <a:buChar char="–"/>
              <a:defRPr sz="4200"/>
            </a:lvl2pPr>
            <a:lvl3pPr marL="1617166" indent="-397966" defTabSz="1217612">
              <a:lnSpc>
                <a:spcPct val="100000"/>
              </a:lnSpc>
              <a:defRPr sz="4200"/>
            </a:lvl3pPr>
            <a:lvl4pPr marL="2318604" indent="-489804" defTabSz="1217612">
              <a:lnSpc>
                <a:spcPct val="100000"/>
              </a:lnSpc>
              <a:buChar char="–"/>
              <a:defRPr sz="4200"/>
            </a:lvl4pPr>
            <a:lvl5pPr marL="2928204" indent="-489804" defTabSz="1217612">
              <a:lnSpc>
                <a:spcPct val="100000"/>
              </a:lnSpc>
              <a:buChar char="»"/>
              <a:defRPr sz="4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9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标题文本"/>
          <p:cNvSpPr/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defTabSz="1217612">
              <a:lnSpc>
                <a:spcPct val="100000"/>
              </a:lnSpc>
              <a:defRPr b="1" cap="all" sz="4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97" name="正文级别 1…"/>
          <p:cNvSpPr/>
          <p:nvPr>
            <p:ph type="body" sz="quarter" idx="1"/>
          </p:nvPr>
        </p:nvSpPr>
        <p:spPr>
          <a:xfrm>
            <a:off x="963612" y="2906713"/>
            <a:ext cx="10363201" cy="1500189"/>
          </a:xfrm>
          <a:prstGeom prst="rect">
            <a:avLst/>
          </a:prstGeom>
        </p:spPr>
        <p:txBody>
          <a:bodyPr anchor="b"/>
          <a:lstStyle>
            <a:lvl1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1pPr>
            <a:lvl2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2pPr>
            <a:lvl3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3pPr>
            <a:lvl4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4pPr>
            <a:lvl5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8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606" name="正文级别 1…"/>
          <p:cNvSpPr/>
          <p:nvPr>
            <p:ph type="body"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spcBef>
                <a:spcPts val="600"/>
              </a:spcBef>
            </a:lvl1pPr>
            <a:lvl2pPr marL="1052247" indent="-442647" defTabSz="1217612">
              <a:lnSpc>
                <a:spcPct val="100000"/>
              </a:lnSpc>
              <a:spcBef>
                <a:spcPts val="600"/>
              </a:spcBef>
              <a:buChar char="–"/>
            </a:lvl2pPr>
            <a:lvl3pPr marL="1643697" indent="-424498" defTabSz="1217612">
              <a:lnSpc>
                <a:spcPct val="100000"/>
              </a:lnSpc>
              <a:spcBef>
                <a:spcPts val="600"/>
              </a:spcBef>
            </a:lvl3pPr>
            <a:lvl4pPr marL="2300464" indent="-471664" defTabSz="1217612">
              <a:lnSpc>
                <a:spcPct val="100000"/>
              </a:lnSpc>
              <a:spcBef>
                <a:spcPts val="600"/>
              </a:spcBef>
              <a:buChar char="–"/>
            </a:lvl4pPr>
            <a:lvl5pPr marL="2910064" indent="-471664" defTabSz="1217612">
              <a:lnSpc>
                <a:spcPct val="100000"/>
              </a:lnSpc>
              <a:spcBef>
                <a:spcPts val="600"/>
              </a:spcBef>
              <a:buChar char="»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07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615" name="正文级别 1…"/>
          <p:cNvSpPr/>
          <p:nvPr>
            <p:ph type="body" sz="quarter" idx="1"/>
          </p:nvPr>
        </p:nvSpPr>
        <p:spPr>
          <a:xfrm>
            <a:off x="609600" y="1535112"/>
            <a:ext cx="5386388" cy="639763"/>
          </a:xfrm>
          <a:prstGeom prst="rect">
            <a:avLst/>
          </a:prstGeom>
        </p:spPr>
        <p:txBody>
          <a:bodyPr anchor="b"/>
          <a:lstStyle>
            <a:lvl1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16" name="文本占位符 4"/>
          <p:cNvSpPr/>
          <p:nvPr>
            <p:ph type="body" sz="quarter" idx="13"/>
          </p:nvPr>
        </p:nvSpPr>
        <p:spPr>
          <a:xfrm>
            <a:off x="6192837" y="1535112"/>
            <a:ext cx="5389563" cy="6397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617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625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标题文本"/>
          <p:cNvSpPr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defTabSz="1217612">
              <a:lnSpc>
                <a:spcPct val="100000"/>
              </a:lnSpc>
              <a:defRPr b="1"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640" name="正文级别 1…"/>
          <p:cNvSpPr/>
          <p:nvPr>
            <p:ph type="body" idx="1"/>
          </p:nvPr>
        </p:nvSpPr>
        <p:spPr>
          <a:xfrm>
            <a:off x="4767262" y="273050"/>
            <a:ext cx="6815139" cy="585311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spcBef>
                <a:spcPts val="700"/>
              </a:spcBef>
              <a:defRPr sz="3200"/>
            </a:lvl1pPr>
            <a:lvl2pPr marL="1043214" indent="-433613" defTabSz="1217612">
              <a:lnSpc>
                <a:spcPct val="100000"/>
              </a:lnSpc>
              <a:spcBef>
                <a:spcPts val="700"/>
              </a:spcBef>
              <a:buChar char="–"/>
              <a:defRPr sz="3200"/>
            </a:lvl2pPr>
            <a:lvl3pPr marL="1623482" indent="-404282" defTabSz="1217612">
              <a:lnSpc>
                <a:spcPct val="100000"/>
              </a:lnSpc>
              <a:spcBef>
                <a:spcPts val="700"/>
              </a:spcBef>
              <a:defRPr sz="3200"/>
            </a:lvl3pPr>
            <a:lvl4pPr marL="2313939" indent="-485139" defTabSz="1217612">
              <a:lnSpc>
                <a:spcPct val="100000"/>
              </a:lnSpc>
              <a:spcBef>
                <a:spcPts val="700"/>
              </a:spcBef>
              <a:buChar char="–"/>
              <a:defRPr sz="3200"/>
            </a:lvl4pPr>
            <a:lvl5pPr marL="2923539" indent="-485139" defTabSz="1217612">
              <a:lnSpc>
                <a:spcPct val="100000"/>
              </a:lnSpc>
              <a:spcBef>
                <a:spcPts val="700"/>
              </a:spcBef>
              <a:buChar char="»"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41" name="文本占位符 3"/>
          <p:cNvSpPr/>
          <p:nvPr>
            <p:ph type="body" sz="half" idx="13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2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标题文本"/>
          <p:cNvSpPr/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defTabSz="1217612">
              <a:lnSpc>
                <a:spcPct val="100000"/>
              </a:lnSpc>
              <a:defRPr b="1"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650" name="图片占位符 2"/>
          <p:cNvSpPr/>
          <p:nvPr>
            <p:ph type="pic" sz="half" idx="13"/>
          </p:nvPr>
        </p:nvSpPr>
        <p:spPr>
          <a:xfrm>
            <a:off x="2389188" y="612775"/>
            <a:ext cx="73152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51" name="正文级别 1…"/>
          <p:cNvSpPr/>
          <p:nvPr>
            <p:ph type="body" sz="quarter" idx="1"/>
          </p:nvPr>
        </p:nvSpPr>
        <p:spPr>
          <a:xfrm>
            <a:off x="2389188" y="5367337"/>
            <a:ext cx="7315201" cy="804864"/>
          </a:xfrm>
          <a:prstGeom prst="rect">
            <a:avLst/>
          </a:prstGeom>
        </p:spPr>
        <p:txBody>
          <a:bodyPr/>
          <a:lstStyle>
            <a:lvl1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1pPr>
            <a:lvl2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2pPr>
            <a:lvl3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3pPr>
            <a:lvl4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4pPr>
            <a:lvl5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52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标题文本"/>
          <p:cNvSpPr/>
          <p:nvPr>
            <p:ph type="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660" name="正文级别 1…"/>
          <p:cNvSpPr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1pPr>
            <a:lvl2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2pPr>
            <a:lvl3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3pPr>
            <a:lvl4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4pPr>
            <a:lvl5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61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669" name="正文级别 1…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defRPr sz="4200"/>
            </a:lvl1pPr>
            <a:lvl2pPr marL="1040283" indent="-430683" defTabSz="1217612">
              <a:lnSpc>
                <a:spcPct val="100000"/>
              </a:lnSpc>
              <a:buChar char="–"/>
              <a:defRPr sz="4200"/>
            </a:lvl2pPr>
            <a:lvl3pPr marL="1617166" indent="-397966" defTabSz="1217612">
              <a:lnSpc>
                <a:spcPct val="100000"/>
              </a:lnSpc>
              <a:defRPr sz="4200"/>
            </a:lvl3pPr>
            <a:lvl4pPr marL="2318604" indent="-489804" defTabSz="1217612">
              <a:lnSpc>
                <a:spcPct val="100000"/>
              </a:lnSpc>
              <a:buChar char="–"/>
              <a:defRPr sz="4200"/>
            </a:lvl4pPr>
            <a:lvl5pPr marL="2928204" indent="-489804" defTabSz="1217612">
              <a:lnSpc>
                <a:spcPct val="100000"/>
              </a:lnSpc>
              <a:buChar char="»"/>
              <a:defRPr sz="4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0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标题文本"/>
          <p:cNvSpPr/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defTabSz="1217612">
              <a:lnSpc>
                <a:spcPct val="100000"/>
              </a:lnSpc>
              <a:defRPr b="1" cap="all" sz="4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678" name="正文级别 1…"/>
          <p:cNvSpPr/>
          <p:nvPr>
            <p:ph type="body" sz="quarter" idx="1"/>
          </p:nvPr>
        </p:nvSpPr>
        <p:spPr>
          <a:xfrm>
            <a:off x="963612" y="2906713"/>
            <a:ext cx="10363201" cy="1500189"/>
          </a:xfrm>
          <a:prstGeom prst="rect">
            <a:avLst/>
          </a:prstGeom>
        </p:spPr>
        <p:txBody>
          <a:bodyPr anchor="b"/>
          <a:lstStyle>
            <a:lvl1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1pPr>
            <a:lvl2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2pPr>
            <a:lvl3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3pPr>
            <a:lvl4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4pPr>
            <a:lvl5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9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687" name="正文级别 1…"/>
          <p:cNvSpPr/>
          <p:nvPr>
            <p:ph type="body"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spcBef>
                <a:spcPts val="600"/>
              </a:spcBef>
            </a:lvl1pPr>
            <a:lvl2pPr marL="1052247" indent="-442647" defTabSz="1217612">
              <a:lnSpc>
                <a:spcPct val="100000"/>
              </a:lnSpc>
              <a:spcBef>
                <a:spcPts val="600"/>
              </a:spcBef>
              <a:buChar char="–"/>
            </a:lvl2pPr>
            <a:lvl3pPr marL="1643697" indent="-424498" defTabSz="1217612">
              <a:lnSpc>
                <a:spcPct val="100000"/>
              </a:lnSpc>
              <a:spcBef>
                <a:spcPts val="600"/>
              </a:spcBef>
            </a:lvl3pPr>
            <a:lvl4pPr marL="2300464" indent="-471664" defTabSz="1217612">
              <a:lnSpc>
                <a:spcPct val="100000"/>
              </a:lnSpc>
              <a:spcBef>
                <a:spcPts val="600"/>
              </a:spcBef>
              <a:buChar char="–"/>
            </a:lvl4pPr>
            <a:lvl5pPr marL="2910064" indent="-471664" defTabSz="1217612">
              <a:lnSpc>
                <a:spcPct val="100000"/>
              </a:lnSpc>
              <a:spcBef>
                <a:spcPts val="600"/>
              </a:spcBef>
              <a:buChar char="»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8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696" name="正文级别 1…"/>
          <p:cNvSpPr/>
          <p:nvPr>
            <p:ph type="body" sz="quarter" idx="1"/>
          </p:nvPr>
        </p:nvSpPr>
        <p:spPr>
          <a:xfrm>
            <a:off x="609600" y="1535112"/>
            <a:ext cx="5386388" cy="639763"/>
          </a:xfrm>
          <a:prstGeom prst="rect">
            <a:avLst/>
          </a:prstGeom>
        </p:spPr>
        <p:txBody>
          <a:bodyPr anchor="b"/>
          <a:lstStyle>
            <a:lvl1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7" name="文本占位符 4"/>
          <p:cNvSpPr/>
          <p:nvPr>
            <p:ph type="body" sz="quarter" idx="13"/>
          </p:nvPr>
        </p:nvSpPr>
        <p:spPr>
          <a:xfrm>
            <a:off x="6192837" y="1535112"/>
            <a:ext cx="5389563" cy="6397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698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706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/>
          <p:nvPr>
            <p:ph type="body" idx="1"/>
          </p:nvPr>
        </p:nvSpPr>
        <p:spPr>
          <a:xfrm>
            <a:off x="4767262" y="273050"/>
            <a:ext cx="681513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half" idx="13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标题文本"/>
          <p:cNvSpPr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defTabSz="1217612">
              <a:lnSpc>
                <a:spcPct val="100000"/>
              </a:lnSpc>
              <a:defRPr b="1"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721" name="正文级别 1…"/>
          <p:cNvSpPr/>
          <p:nvPr>
            <p:ph type="body" idx="1"/>
          </p:nvPr>
        </p:nvSpPr>
        <p:spPr>
          <a:xfrm>
            <a:off x="4767262" y="273050"/>
            <a:ext cx="6815139" cy="585311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spcBef>
                <a:spcPts val="700"/>
              </a:spcBef>
              <a:defRPr sz="3200"/>
            </a:lvl1pPr>
            <a:lvl2pPr marL="1043214" indent="-433613" defTabSz="1217612">
              <a:lnSpc>
                <a:spcPct val="100000"/>
              </a:lnSpc>
              <a:spcBef>
                <a:spcPts val="700"/>
              </a:spcBef>
              <a:buChar char="–"/>
              <a:defRPr sz="3200"/>
            </a:lvl2pPr>
            <a:lvl3pPr marL="1623482" indent="-404282" defTabSz="1217612">
              <a:lnSpc>
                <a:spcPct val="100000"/>
              </a:lnSpc>
              <a:spcBef>
                <a:spcPts val="700"/>
              </a:spcBef>
              <a:defRPr sz="3200"/>
            </a:lvl3pPr>
            <a:lvl4pPr marL="2313939" indent="-485139" defTabSz="1217612">
              <a:lnSpc>
                <a:spcPct val="100000"/>
              </a:lnSpc>
              <a:spcBef>
                <a:spcPts val="700"/>
              </a:spcBef>
              <a:buChar char="–"/>
              <a:defRPr sz="3200"/>
            </a:lvl4pPr>
            <a:lvl5pPr marL="2923539" indent="-485139" defTabSz="1217612">
              <a:lnSpc>
                <a:spcPct val="100000"/>
              </a:lnSpc>
              <a:spcBef>
                <a:spcPts val="700"/>
              </a:spcBef>
              <a:buChar char="»"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2" name="文本占位符 3"/>
          <p:cNvSpPr/>
          <p:nvPr>
            <p:ph type="body" sz="half" idx="13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23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标题文本"/>
          <p:cNvSpPr/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defTabSz="1217612">
              <a:lnSpc>
                <a:spcPct val="100000"/>
              </a:lnSpc>
              <a:defRPr b="1"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731" name="图片占位符 2"/>
          <p:cNvSpPr/>
          <p:nvPr>
            <p:ph type="pic" sz="half" idx="13"/>
          </p:nvPr>
        </p:nvSpPr>
        <p:spPr>
          <a:xfrm>
            <a:off x="2389188" y="612775"/>
            <a:ext cx="73152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32" name="正文级别 1…"/>
          <p:cNvSpPr/>
          <p:nvPr>
            <p:ph type="body" sz="quarter" idx="1"/>
          </p:nvPr>
        </p:nvSpPr>
        <p:spPr>
          <a:xfrm>
            <a:off x="2389188" y="5367337"/>
            <a:ext cx="7315201" cy="804864"/>
          </a:xfrm>
          <a:prstGeom prst="rect">
            <a:avLst/>
          </a:prstGeom>
        </p:spPr>
        <p:txBody>
          <a:bodyPr/>
          <a:lstStyle>
            <a:lvl1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1pPr>
            <a:lvl2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2pPr>
            <a:lvl3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3pPr>
            <a:lvl4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4pPr>
            <a:lvl5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3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标题文本"/>
          <p:cNvSpPr/>
          <p:nvPr>
            <p:ph type="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741" name="正文级别 1…"/>
          <p:cNvSpPr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1pPr>
            <a:lvl2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2pPr>
            <a:lvl3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3pPr>
            <a:lvl4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4pPr>
            <a:lvl5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2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750" name="正文级别 1…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defRPr sz="4200"/>
            </a:lvl1pPr>
            <a:lvl2pPr marL="1040283" indent="-430683" defTabSz="1217612">
              <a:lnSpc>
                <a:spcPct val="100000"/>
              </a:lnSpc>
              <a:buChar char="–"/>
              <a:defRPr sz="4200"/>
            </a:lvl2pPr>
            <a:lvl3pPr marL="1617166" indent="-397966" defTabSz="1217612">
              <a:lnSpc>
                <a:spcPct val="100000"/>
              </a:lnSpc>
              <a:defRPr sz="4200"/>
            </a:lvl3pPr>
            <a:lvl4pPr marL="2318604" indent="-489804" defTabSz="1217612">
              <a:lnSpc>
                <a:spcPct val="100000"/>
              </a:lnSpc>
              <a:buChar char="–"/>
              <a:defRPr sz="4200"/>
            </a:lvl4pPr>
            <a:lvl5pPr marL="2928204" indent="-489804" defTabSz="1217612">
              <a:lnSpc>
                <a:spcPct val="100000"/>
              </a:lnSpc>
              <a:buChar char="»"/>
              <a:defRPr sz="4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1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标题文本"/>
          <p:cNvSpPr/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defTabSz="1217612">
              <a:lnSpc>
                <a:spcPct val="100000"/>
              </a:lnSpc>
              <a:defRPr b="1" cap="all" sz="4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759" name="正文级别 1…"/>
          <p:cNvSpPr/>
          <p:nvPr>
            <p:ph type="body" sz="quarter" idx="1"/>
          </p:nvPr>
        </p:nvSpPr>
        <p:spPr>
          <a:xfrm>
            <a:off x="963612" y="2906713"/>
            <a:ext cx="10363201" cy="1500189"/>
          </a:xfrm>
          <a:prstGeom prst="rect">
            <a:avLst/>
          </a:prstGeom>
        </p:spPr>
        <p:txBody>
          <a:bodyPr anchor="b"/>
          <a:lstStyle>
            <a:lvl1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1pPr>
            <a:lvl2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2pPr>
            <a:lvl3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3pPr>
            <a:lvl4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4pPr>
            <a:lvl5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0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768" name="正文级别 1…"/>
          <p:cNvSpPr/>
          <p:nvPr>
            <p:ph type="body"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spcBef>
                <a:spcPts val="600"/>
              </a:spcBef>
            </a:lvl1pPr>
            <a:lvl2pPr marL="1052247" indent="-442647" defTabSz="1217612">
              <a:lnSpc>
                <a:spcPct val="100000"/>
              </a:lnSpc>
              <a:spcBef>
                <a:spcPts val="600"/>
              </a:spcBef>
              <a:buChar char="–"/>
            </a:lvl2pPr>
            <a:lvl3pPr marL="1643697" indent="-424498" defTabSz="1217612">
              <a:lnSpc>
                <a:spcPct val="100000"/>
              </a:lnSpc>
              <a:spcBef>
                <a:spcPts val="600"/>
              </a:spcBef>
            </a:lvl3pPr>
            <a:lvl4pPr marL="2300464" indent="-471664" defTabSz="1217612">
              <a:lnSpc>
                <a:spcPct val="100000"/>
              </a:lnSpc>
              <a:spcBef>
                <a:spcPts val="600"/>
              </a:spcBef>
              <a:buChar char="–"/>
            </a:lvl4pPr>
            <a:lvl5pPr marL="2910064" indent="-471664" defTabSz="1217612">
              <a:lnSpc>
                <a:spcPct val="100000"/>
              </a:lnSpc>
              <a:spcBef>
                <a:spcPts val="600"/>
              </a:spcBef>
              <a:buChar char="»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9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777" name="正文级别 1…"/>
          <p:cNvSpPr/>
          <p:nvPr>
            <p:ph type="body" sz="quarter" idx="1"/>
          </p:nvPr>
        </p:nvSpPr>
        <p:spPr>
          <a:xfrm>
            <a:off x="609600" y="1535112"/>
            <a:ext cx="5386388" cy="639763"/>
          </a:xfrm>
          <a:prstGeom prst="rect">
            <a:avLst/>
          </a:prstGeom>
        </p:spPr>
        <p:txBody>
          <a:bodyPr anchor="b"/>
          <a:lstStyle>
            <a:lvl1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8" name="文本占位符 4"/>
          <p:cNvSpPr/>
          <p:nvPr>
            <p:ph type="body" sz="quarter" idx="13"/>
          </p:nvPr>
        </p:nvSpPr>
        <p:spPr>
          <a:xfrm>
            <a:off x="6192837" y="1535112"/>
            <a:ext cx="5389563" cy="6397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779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787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标题文本"/>
          <p:cNvSpPr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defTabSz="1217612">
              <a:lnSpc>
                <a:spcPct val="100000"/>
              </a:lnSpc>
              <a:defRPr b="1"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802" name="正文级别 1…"/>
          <p:cNvSpPr/>
          <p:nvPr>
            <p:ph type="body" idx="1"/>
          </p:nvPr>
        </p:nvSpPr>
        <p:spPr>
          <a:xfrm>
            <a:off x="4767262" y="273050"/>
            <a:ext cx="6815139" cy="585311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spcBef>
                <a:spcPts val="700"/>
              </a:spcBef>
              <a:defRPr sz="3200"/>
            </a:lvl1pPr>
            <a:lvl2pPr marL="1043214" indent="-433613" defTabSz="1217612">
              <a:lnSpc>
                <a:spcPct val="100000"/>
              </a:lnSpc>
              <a:spcBef>
                <a:spcPts val="700"/>
              </a:spcBef>
              <a:buChar char="–"/>
              <a:defRPr sz="3200"/>
            </a:lvl2pPr>
            <a:lvl3pPr marL="1623482" indent="-404282" defTabSz="1217612">
              <a:lnSpc>
                <a:spcPct val="100000"/>
              </a:lnSpc>
              <a:spcBef>
                <a:spcPts val="700"/>
              </a:spcBef>
              <a:defRPr sz="3200"/>
            </a:lvl3pPr>
            <a:lvl4pPr marL="2313939" indent="-485139" defTabSz="1217612">
              <a:lnSpc>
                <a:spcPct val="100000"/>
              </a:lnSpc>
              <a:spcBef>
                <a:spcPts val="700"/>
              </a:spcBef>
              <a:buChar char="–"/>
              <a:defRPr sz="3200"/>
            </a:lvl4pPr>
            <a:lvl5pPr marL="2923539" indent="-485139" defTabSz="1217612">
              <a:lnSpc>
                <a:spcPct val="100000"/>
              </a:lnSpc>
              <a:spcBef>
                <a:spcPts val="700"/>
              </a:spcBef>
              <a:buChar char="»"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3" name="文本占位符 3"/>
          <p:cNvSpPr/>
          <p:nvPr>
            <p:ph type="body" sz="half" idx="13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04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/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2389188" y="612775"/>
            <a:ext cx="73152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正文级别 1…"/>
          <p:cNvSpPr/>
          <p:nvPr>
            <p:ph type="body" sz="quarter" idx="1"/>
          </p:nvPr>
        </p:nvSpPr>
        <p:spPr>
          <a:xfrm>
            <a:off x="2389188" y="5367337"/>
            <a:ext cx="7315201" cy="80486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0">
              <a:buSzTx/>
              <a:buFontTx/>
              <a:buNone/>
              <a:defRPr sz="1400"/>
            </a:lvl2pPr>
            <a:lvl3pPr marL="0" indent="0">
              <a:buSzTx/>
              <a:buFontTx/>
              <a:buNone/>
              <a:defRPr sz="1400"/>
            </a:lvl3pPr>
            <a:lvl4pPr marL="0" indent="0">
              <a:buSzTx/>
              <a:buFontTx/>
              <a:buNone/>
              <a:defRPr sz="1400"/>
            </a:lvl4pPr>
            <a:lvl5pPr marL="0" indent="0"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标题文本"/>
          <p:cNvSpPr/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defTabSz="1217612">
              <a:lnSpc>
                <a:spcPct val="100000"/>
              </a:lnSpc>
              <a:defRPr b="1"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812" name="图片占位符 2"/>
          <p:cNvSpPr/>
          <p:nvPr>
            <p:ph type="pic" sz="half" idx="13"/>
          </p:nvPr>
        </p:nvSpPr>
        <p:spPr>
          <a:xfrm>
            <a:off x="2389188" y="612775"/>
            <a:ext cx="73152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13" name="正文级别 1…"/>
          <p:cNvSpPr/>
          <p:nvPr>
            <p:ph type="body" sz="quarter" idx="1"/>
          </p:nvPr>
        </p:nvSpPr>
        <p:spPr>
          <a:xfrm>
            <a:off x="2389188" y="5367337"/>
            <a:ext cx="7315201" cy="804864"/>
          </a:xfrm>
          <a:prstGeom prst="rect">
            <a:avLst/>
          </a:prstGeom>
        </p:spPr>
        <p:txBody>
          <a:bodyPr/>
          <a:lstStyle>
            <a:lvl1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1pPr>
            <a:lvl2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2pPr>
            <a:lvl3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3pPr>
            <a:lvl4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4pPr>
            <a:lvl5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14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标题文本"/>
          <p:cNvSpPr/>
          <p:nvPr>
            <p:ph type="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822" name="正文级别 1…"/>
          <p:cNvSpPr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1pPr>
            <a:lvl2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2pPr>
            <a:lvl3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3pPr>
            <a:lvl4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4pPr>
            <a:lvl5pPr marL="0" indent="0" algn="ctr" defTabSz="1217612">
              <a:lnSpc>
                <a:spcPct val="100000"/>
              </a:lnSpc>
              <a:buSzTx/>
              <a:buFontTx/>
              <a:buNone/>
              <a:defRPr sz="4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3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831" name="正文级别 1…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defRPr sz="4200"/>
            </a:lvl1pPr>
            <a:lvl2pPr marL="1040283" indent="-430683" defTabSz="1217612">
              <a:lnSpc>
                <a:spcPct val="100000"/>
              </a:lnSpc>
              <a:buChar char="–"/>
              <a:defRPr sz="4200"/>
            </a:lvl2pPr>
            <a:lvl3pPr marL="1617166" indent="-397966" defTabSz="1217612">
              <a:lnSpc>
                <a:spcPct val="100000"/>
              </a:lnSpc>
              <a:defRPr sz="4200"/>
            </a:lvl3pPr>
            <a:lvl4pPr marL="2318604" indent="-489804" defTabSz="1217612">
              <a:lnSpc>
                <a:spcPct val="100000"/>
              </a:lnSpc>
              <a:buChar char="–"/>
              <a:defRPr sz="4200"/>
            </a:lvl4pPr>
            <a:lvl5pPr marL="2928204" indent="-489804" defTabSz="1217612">
              <a:lnSpc>
                <a:spcPct val="100000"/>
              </a:lnSpc>
              <a:buChar char="»"/>
              <a:defRPr sz="4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2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标题文本"/>
          <p:cNvSpPr/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defTabSz="1217612">
              <a:lnSpc>
                <a:spcPct val="100000"/>
              </a:lnSpc>
              <a:defRPr b="1" cap="all" sz="4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840" name="正文级别 1…"/>
          <p:cNvSpPr/>
          <p:nvPr>
            <p:ph type="body" sz="quarter" idx="1"/>
          </p:nvPr>
        </p:nvSpPr>
        <p:spPr>
          <a:xfrm>
            <a:off x="963612" y="2906713"/>
            <a:ext cx="10363201" cy="1500189"/>
          </a:xfrm>
          <a:prstGeom prst="rect">
            <a:avLst/>
          </a:prstGeom>
        </p:spPr>
        <p:txBody>
          <a:bodyPr anchor="b"/>
          <a:lstStyle>
            <a:lvl1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1pPr>
            <a:lvl2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2pPr>
            <a:lvl3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3pPr>
            <a:lvl4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4pPr>
            <a:lvl5pPr marL="0" indent="0" defTabSz="1217612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1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849" name="正文级别 1…"/>
          <p:cNvSpPr/>
          <p:nvPr>
            <p:ph type="body"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spcBef>
                <a:spcPts val="600"/>
              </a:spcBef>
            </a:lvl1pPr>
            <a:lvl2pPr marL="1052247" indent="-442647" defTabSz="1217612">
              <a:lnSpc>
                <a:spcPct val="100000"/>
              </a:lnSpc>
              <a:spcBef>
                <a:spcPts val="600"/>
              </a:spcBef>
              <a:buChar char="–"/>
            </a:lvl2pPr>
            <a:lvl3pPr marL="1643697" indent="-424498" defTabSz="1217612">
              <a:lnSpc>
                <a:spcPct val="100000"/>
              </a:lnSpc>
              <a:spcBef>
                <a:spcPts val="600"/>
              </a:spcBef>
            </a:lvl3pPr>
            <a:lvl4pPr marL="2300464" indent="-471664" defTabSz="1217612">
              <a:lnSpc>
                <a:spcPct val="100000"/>
              </a:lnSpc>
              <a:spcBef>
                <a:spcPts val="600"/>
              </a:spcBef>
              <a:buChar char="–"/>
            </a:lvl4pPr>
            <a:lvl5pPr marL="2910064" indent="-471664" defTabSz="1217612">
              <a:lnSpc>
                <a:spcPct val="100000"/>
              </a:lnSpc>
              <a:spcBef>
                <a:spcPts val="600"/>
              </a:spcBef>
              <a:buChar char="»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0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858" name="正文级别 1…"/>
          <p:cNvSpPr/>
          <p:nvPr>
            <p:ph type="body" sz="quarter" idx="1"/>
          </p:nvPr>
        </p:nvSpPr>
        <p:spPr>
          <a:xfrm>
            <a:off x="609600" y="1535112"/>
            <a:ext cx="5386388" cy="639763"/>
          </a:xfrm>
          <a:prstGeom prst="rect">
            <a:avLst/>
          </a:prstGeom>
        </p:spPr>
        <p:txBody>
          <a:bodyPr anchor="b"/>
          <a:lstStyle>
            <a:lvl1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 defTabSz="1217612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9" name="文本占位符 4"/>
          <p:cNvSpPr/>
          <p:nvPr>
            <p:ph type="body" sz="quarter" idx="13"/>
          </p:nvPr>
        </p:nvSpPr>
        <p:spPr>
          <a:xfrm>
            <a:off x="6192837" y="1535112"/>
            <a:ext cx="5389563" cy="6397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860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标题文本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 defTabSz="1217612">
              <a:lnSpc>
                <a:spcPct val="100000"/>
              </a:lnSpc>
              <a:defRPr sz="5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868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标题文本"/>
          <p:cNvSpPr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defTabSz="1217612">
              <a:lnSpc>
                <a:spcPct val="100000"/>
              </a:lnSpc>
              <a:defRPr b="1"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883" name="正文级别 1…"/>
          <p:cNvSpPr/>
          <p:nvPr>
            <p:ph type="body" idx="1"/>
          </p:nvPr>
        </p:nvSpPr>
        <p:spPr>
          <a:xfrm>
            <a:off x="4767262" y="273050"/>
            <a:ext cx="6815139" cy="5853113"/>
          </a:xfrm>
          <a:prstGeom prst="rect">
            <a:avLst/>
          </a:prstGeom>
        </p:spPr>
        <p:txBody>
          <a:bodyPr/>
          <a:lstStyle>
            <a:lvl1pPr marL="455612" indent="-455612" defTabSz="1217612">
              <a:lnSpc>
                <a:spcPct val="100000"/>
              </a:lnSpc>
              <a:spcBef>
                <a:spcPts val="700"/>
              </a:spcBef>
              <a:defRPr sz="3200"/>
            </a:lvl1pPr>
            <a:lvl2pPr marL="1043214" indent="-433613" defTabSz="1217612">
              <a:lnSpc>
                <a:spcPct val="100000"/>
              </a:lnSpc>
              <a:spcBef>
                <a:spcPts val="700"/>
              </a:spcBef>
              <a:buChar char="–"/>
              <a:defRPr sz="3200"/>
            </a:lvl2pPr>
            <a:lvl3pPr marL="1623482" indent="-404282" defTabSz="1217612">
              <a:lnSpc>
                <a:spcPct val="100000"/>
              </a:lnSpc>
              <a:spcBef>
                <a:spcPts val="700"/>
              </a:spcBef>
              <a:defRPr sz="3200"/>
            </a:lvl3pPr>
            <a:lvl4pPr marL="2313939" indent="-485139" defTabSz="1217612">
              <a:lnSpc>
                <a:spcPct val="100000"/>
              </a:lnSpc>
              <a:spcBef>
                <a:spcPts val="700"/>
              </a:spcBef>
              <a:buChar char="–"/>
              <a:defRPr sz="3200"/>
            </a:lvl4pPr>
            <a:lvl5pPr marL="2923539" indent="-485139" defTabSz="1217612">
              <a:lnSpc>
                <a:spcPct val="100000"/>
              </a:lnSpc>
              <a:spcBef>
                <a:spcPts val="700"/>
              </a:spcBef>
              <a:buChar char="»"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84" name="文本占位符 3"/>
          <p:cNvSpPr/>
          <p:nvPr>
            <p:ph type="body" sz="half" idx="13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85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标题文本"/>
          <p:cNvSpPr/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defTabSz="1217612">
              <a:lnSpc>
                <a:spcPct val="100000"/>
              </a:lnSpc>
              <a:defRPr b="1"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893" name="图片占位符 2"/>
          <p:cNvSpPr/>
          <p:nvPr>
            <p:ph type="pic" sz="half" idx="13"/>
          </p:nvPr>
        </p:nvSpPr>
        <p:spPr>
          <a:xfrm>
            <a:off x="2389188" y="612775"/>
            <a:ext cx="73152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94" name="正文级别 1…"/>
          <p:cNvSpPr/>
          <p:nvPr>
            <p:ph type="body" sz="quarter" idx="1"/>
          </p:nvPr>
        </p:nvSpPr>
        <p:spPr>
          <a:xfrm>
            <a:off x="2389188" y="5367337"/>
            <a:ext cx="7315201" cy="804864"/>
          </a:xfrm>
          <a:prstGeom prst="rect">
            <a:avLst/>
          </a:prstGeom>
        </p:spPr>
        <p:txBody>
          <a:bodyPr/>
          <a:lstStyle>
            <a:lvl1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1pPr>
            <a:lvl2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2pPr>
            <a:lvl3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3pPr>
            <a:lvl4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4pPr>
            <a:lvl5pPr marL="0" indent="0" defTabSz="1217612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5" name="幻灯片编号"/>
          <p:cNvSpPr/>
          <p:nvPr>
            <p:ph type="sldNum" sz="quarter" idx="2"/>
          </p:nvPr>
        </p:nvSpPr>
        <p:spPr>
          <a:xfrm>
            <a:off x="11265140" y="6372543"/>
            <a:ext cx="317261" cy="3327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6.xml"/><Relationship Id="rId68" Type="http://schemas.openxmlformats.org/officeDocument/2006/relationships/slideLayout" Target="../slideLayouts/slideLayout67.xml"/><Relationship Id="rId69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71.xml"/><Relationship Id="rId73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3.xml"/><Relationship Id="rId75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5.xml"/><Relationship Id="rId77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7.xml"/><Relationship Id="rId79" Type="http://schemas.openxmlformats.org/officeDocument/2006/relationships/slideLayout" Target="../slideLayouts/slideLayout78.xml"/><Relationship Id="rId80" Type="http://schemas.openxmlformats.org/officeDocument/2006/relationships/slideLayout" Target="../slideLayouts/slideLayout79.xml"/><Relationship Id="rId81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1.xml"/><Relationship Id="rId83" Type="http://schemas.openxmlformats.org/officeDocument/2006/relationships/slideLayout" Target="../slideLayouts/slideLayout82.xml"/><Relationship Id="rId84" Type="http://schemas.openxmlformats.org/officeDocument/2006/relationships/slideLayout" Target="../slideLayouts/slideLayout83.xml"/><Relationship Id="rId85" Type="http://schemas.openxmlformats.org/officeDocument/2006/relationships/slideLayout" Target="../slideLayouts/slideLayout84.xml"/><Relationship Id="rId86" Type="http://schemas.openxmlformats.org/officeDocument/2006/relationships/slideLayout" Target="../slideLayouts/slideLayout85.xml"/><Relationship Id="rId87" Type="http://schemas.openxmlformats.org/officeDocument/2006/relationships/slideLayout" Target="../slideLayouts/slideLayout86.xml"/><Relationship Id="rId88" Type="http://schemas.openxmlformats.org/officeDocument/2006/relationships/slideLayout" Target="../slideLayouts/slideLayout87.xml"/><Relationship Id="rId89" Type="http://schemas.openxmlformats.org/officeDocument/2006/relationships/slideLayout" Target="../slideLayouts/slideLayout88.xml"/><Relationship Id="rId90" Type="http://schemas.openxmlformats.org/officeDocument/2006/relationships/slideLayout" Target="../slideLayouts/slideLayout89.xml"/><Relationship Id="rId91" Type="http://schemas.openxmlformats.org/officeDocument/2006/relationships/slideLayout" Target="../slideLayouts/slideLayout90.xml"/><Relationship Id="rId92" Type="http://schemas.openxmlformats.org/officeDocument/2006/relationships/slideLayout" Target="../slideLayouts/slideLayout91.xml"/><Relationship Id="rId93" Type="http://schemas.openxmlformats.org/officeDocument/2006/relationships/slideLayout" Target="../slideLayouts/slideLayout92.xml"/><Relationship Id="rId94" Type="http://schemas.openxmlformats.org/officeDocument/2006/relationships/slideLayout" Target="../slideLayouts/slideLayout93.xml"/><Relationship Id="rId95" Type="http://schemas.openxmlformats.org/officeDocument/2006/relationships/slideLayout" Target="../slideLayouts/slideLayout94.xml"/><Relationship Id="rId96" Type="http://schemas.openxmlformats.org/officeDocument/2006/relationships/slideLayout" Target="../slideLayouts/slideLayout95.xml"/><Relationship Id="rId97" Type="http://schemas.openxmlformats.org/officeDocument/2006/relationships/slideLayout" Target="../slideLayouts/slideLayout96.xml"/><Relationship Id="rId98" Type="http://schemas.openxmlformats.org/officeDocument/2006/relationships/slideLayout" Target="../slideLayouts/slideLayout97.xml"/><Relationship Id="rId99" Type="http://schemas.openxmlformats.org/officeDocument/2006/relationships/slideLayout" Target="../slideLayouts/slideLayout98.xml"/><Relationship Id="rId100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0.xml"/><Relationship Id="rId102" Type="http://schemas.openxmlformats.org/officeDocument/2006/relationships/slideLayout" Target="../slideLayouts/slideLayout101.xml"/><Relationship Id="rId103" Type="http://schemas.openxmlformats.org/officeDocument/2006/relationships/slideLayout" Target="../slideLayouts/slideLayout102.xml"/><Relationship Id="rId104" Type="http://schemas.openxmlformats.org/officeDocument/2006/relationships/slideLayout" Target="../slideLayouts/slideLayout103.xml"/><Relationship Id="rId105" Type="http://schemas.openxmlformats.org/officeDocument/2006/relationships/slideLayout" Target="../slideLayouts/slideLayout104.xml"/><Relationship Id="rId106" Type="http://schemas.openxmlformats.org/officeDocument/2006/relationships/slideLayout" Target="../slideLayouts/slideLayout105.xml"/><Relationship Id="rId107" Type="http://schemas.openxmlformats.org/officeDocument/2006/relationships/slideLayout" Target="../slideLayouts/slideLayout106.xml"/><Relationship Id="rId108" Type="http://schemas.openxmlformats.org/officeDocument/2006/relationships/slideLayout" Target="../slideLayouts/slideLayout107.xml"/><Relationship Id="rId109" Type="http://schemas.openxmlformats.org/officeDocument/2006/relationships/slideLayout" Target="../slideLayouts/slideLayout108.xml"/><Relationship Id="rId110" Type="http://schemas.openxmlformats.org/officeDocument/2006/relationships/slideLayout" Target="../slideLayouts/slideLayout109.xml"/><Relationship Id="rId111" Type="http://schemas.openxmlformats.org/officeDocument/2006/relationships/slideLayout" Target="../slideLayouts/slideLayout110.xml"/><Relationship Id="rId112" Type="http://schemas.openxmlformats.org/officeDocument/2006/relationships/slideLayout" Target="../slideLayouts/slideLayout111.xml"/><Relationship Id="rId113" Type="http://schemas.openxmlformats.org/officeDocument/2006/relationships/slideLayout" Target="../slideLayouts/slideLayout112.xml"/><Relationship Id="rId114" Type="http://schemas.openxmlformats.org/officeDocument/2006/relationships/slideLayout" Target="../slideLayouts/slideLayout113.xml"/><Relationship Id="rId115" Type="http://schemas.openxmlformats.org/officeDocument/2006/relationships/slideLayout" Target="../slideLayouts/slideLayout114.xml"/><Relationship Id="rId116" Type="http://schemas.openxmlformats.org/officeDocument/2006/relationships/slideLayout" Target="../slideLayouts/slideLayout115.xml"/><Relationship Id="rId117" Type="http://schemas.openxmlformats.org/officeDocument/2006/relationships/slideLayout" Target="../slideLayouts/slideLayout116.xml"/><Relationship Id="rId118" Type="http://schemas.openxmlformats.org/officeDocument/2006/relationships/slideLayout" Target="../slideLayouts/slideLayout1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/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  <p:sldLayoutId id="2147483730" r:id="rId83"/>
    <p:sldLayoutId id="2147483731" r:id="rId84"/>
    <p:sldLayoutId id="2147483732" r:id="rId85"/>
    <p:sldLayoutId id="2147483733" r:id="rId86"/>
    <p:sldLayoutId id="2147483734" r:id="rId87"/>
    <p:sldLayoutId id="2147483735" r:id="rId88"/>
    <p:sldLayoutId id="2147483736" r:id="rId89"/>
    <p:sldLayoutId id="2147483737" r:id="rId90"/>
    <p:sldLayoutId id="2147483738" r:id="rId91"/>
    <p:sldLayoutId id="2147483739" r:id="rId92"/>
    <p:sldLayoutId id="2147483740" r:id="rId93"/>
    <p:sldLayoutId id="2147483741" r:id="rId94"/>
    <p:sldLayoutId id="2147483742" r:id="rId95"/>
    <p:sldLayoutId id="2147483743" r:id="rId96"/>
    <p:sldLayoutId id="2147483744" r:id="rId97"/>
    <p:sldLayoutId id="2147483745" r:id="rId98"/>
    <p:sldLayoutId id="2147483746" r:id="rId99"/>
    <p:sldLayoutId id="2147483747" r:id="rId100"/>
    <p:sldLayoutId id="2147483748" r:id="rId101"/>
    <p:sldLayoutId id="2147483749" r:id="rId102"/>
    <p:sldLayoutId id="2147483750" r:id="rId103"/>
    <p:sldLayoutId id="2147483751" r:id="rId104"/>
    <p:sldLayoutId id="2147483752" r:id="rId105"/>
    <p:sldLayoutId id="2147483753" r:id="rId106"/>
    <p:sldLayoutId id="2147483754" r:id="rId107"/>
    <p:sldLayoutId id="2147483755" r:id="rId108"/>
    <p:sldLayoutId id="2147483756" r:id="rId109"/>
    <p:sldLayoutId id="2147483757" r:id="rId110"/>
    <p:sldLayoutId id="2147483758" r:id="rId111"/>
    <p:sldLayoutId id="2147483759" r:id="rId112"/>
    <p:sldLayoutId id="2147483760" r:id="rId113"/>
    <p:sldLayoutId id="2147483761" r:id="rId114"/>
    <p:sldLayoutId id="2147483762" r:id="rId115"/>
    <p:sldLayoutId id="2147483763" r:id="rId116"/>
    <p:sldLayoutId id="2147483764" r:id="rId117"/>
    <p:sldLayoutId id="2147483765" r:id="rId1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6916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488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llh911001.gitbooks.io/mostly-adequate-guide-chinese/content/ch1.html" TargetMode="External"/><Relationship Id="rId3" Type="http://schemas.openxmlformats.org/officeDocument/2006/relationships/hyperlink" Target="http://www.ruanyifeng.com/blog/2012/04/functional_programming.html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矩形 4"/>
          <p:cNvSpPr/>
          <p:nvPr/>
        </p:nvSpPr>
        <p:spPr>
          <a:xfrm>
            <a:off x="0" y="6419850"/>
            <a:ext cx="12192000" cy="438150"/>
          </a:xfrm>
          <a:prstGeom prst="rect">
            <a:avLst/>
          </a:prstGeom>
          <a:solidFill>
            <a:srgbClr val="3EB19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67" name="文本框 7"/>
          <p:cNvSpPr/>
          <p:nvPr/>
        </p:nvSpPr>
        <p:spPr>
          <a:xfrm>
            <a:off x="9251950" y="5319712"/>
            <a:ext cx="919859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程玉兵</a:t>
            </a:r>
          </a:p>
        </p:txBody>
      </p:sp>
      <p:sp>
        <p:nvSpPr>
          <p:cNvPr id="1068" name="五彩石—热点事件快速部署平台"/>
          <p:cNvSpPr/>
          <p:nvPr/>
        </p:nvSpPr>
        <p:spPr>
          <a:xfrm>
            <a:off x="1956885" y="1780974"/>
            <a:ext cx="8862430" cy="980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函数式编程初探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let makes = [];…"/>
          <p:cNvSpPr/>
          <p:nvPr/>
        </p:nvSpPr>
        <p:spPr>
          <a:xfrm>
            <a:off x="1307906" y="1348102"/>
            <a:ext cx="3774241" cy="1183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200"/>
              </a:lnSpc>
              <a:defRPr sz="1200">
                <a:solidFill>
                  <a:srgbClr val="E06C7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678DD"/>
                </a:solidFill>
              </a:rPr>
              <a:t>let</a:t>
            </a:r>
            <a:r>
              <a:rPr>
                <a:solidFill>
                  <a:srgbClr val="ABB2BF"/>
                </a:solidFill>
              </a:rPr>
              <a:t> </a:t>
            </a:r>
            <a:r>
              <a:t>makes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=</a:t>
            </a:r>
            <a:r>
              <a:rPr>
                <a:solidFill>
                  <a:srgbClr val="ABB2BF"/>
                </a:solidFill>
              </a:rPr>
              <a:t> [];</a:t>
            </a:r>
            <a:endParaRPr>
              <a:solidFill>
                <a:srgbClr val="ABB2BF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06C7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678DD"/>
                </a:solidFill>
              </a:rPr>
              <a:t>for</a:t>
            </a:r>
            <a:r>
              <a:rPr>
                <a:solidFill>
                  <a:srgbClr val="ABB2BF"/>
                </a:solidFill>
              </a:rPr>
              <a:t> (</a:t>
            </a:r>
            <a:r>
              <a:rPr>
                <a:solidFill>
                  <a:srgbClr val="C678DD"/>
                </a:solidFill>
              </a:rPr>
              <a:t>let</a:t>
            </a:r>
            <a:r>
              <a:rPr>
                <a:solidFill>
                  <a:srgbClr val="ABB2BF"/>
                </a:solidFill>
              </a:rPr>
              <a:t> </a:t>
            </a:r>
            <a:r>
              <a:t>i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=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D19A66"/>
                </a:solidFill>
              </a:rPr>
              <a:t>0</a:t>
            </a:r>
            <a:r>
              <a:rPr>
                <a:solidFill>
                  <a:srgbClr val="ABB2BF"/>
                </a:solidFill>
              </a:rPr>
              <a:t>; </a:t>
            </a:r>
            <a:r>
              <a:t>i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&lt;</a:t>
            </a:r>
            <a:r>
              <a:rPr>
                <a:solidFill>
                  <a:srgbClr val="ABB2BF"/>
                </a:solidFill>
              </a:rPr>
              <a:t> </a:t>
            </a:r>
            <a:r>
              <a:t>cars</a:t>
            </a:r>
            <a:r>
              <a:rPr>
                <a:solidFill>
                  <a:srgbClr val="ABB2BF"/>
                </a:solidFill>
              </a:rPr>
              <a:t>.</a:t>
            </a:r>
            <a:r>
              <a:t>length</a:t>
            </a:r>
            <a:r>
              <a:rPr>
                <a:solidFill>
                  <a:srgbClr val="ABB2BF"/>
                </a:solidFill>
              </a:rPr>
              <a:t>; </a:t>
            </a:r>
            <a:r>
              <a:t>i</a:t>
            </a:r>
            <a:r>
              <a:rPr>
                <a:solidFill>
                  <a:srgbClr val="56B6C2"/>
                </a:solidFill>
              </a:rPr>
              <a:t>++</a:t>
            </a:r>
            <a:r>
              <a:rPr>
                <a:solidFill>
                  <a:srgbClr val="ABB2BF"/>
                </a:solidFill>
              </a:rPr>
              <a:t>) {</a:t>
            </a:r>
            <a:endParaRPr>
              <a:solidFill>
                <a:srgbClr val="ABB2BF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06C7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BB2BF"/>
                </a:solidFill>
              </a:rPr>
              <a:t>  </a:t>
            </a:r>
            <a:r>
              <a:t>makes</a:t>
            </a:r>
            <a:r>
              <a:rPr>
                <a:solidFill>
                  <a:srgbClr val="ABB2BF"/>
                </a:solidFill>
              </a:rPr>
              <a:t>.</a:t>
            </a:r>
            <a:r>
              <a:rPr>
                <a:solidFill>
                  <a:srgbClr val="56B6C2"/>
                </a:solidFill>
              </a:rPr>
              <a:t>push</a:t>
            </a:r>
            <a:r>
              <a:rPr>
                <a:solidFill>
                  <a:srgbClr val="ABB2BF"/>
                </a:solidFill>
              </a:rPr>
              <a:t>(</a:t>
            </a:r>
            <a:r>
              <a:t>cars</a:t>
            </a:r>
            <a:r>
              <a:rPr>
                <a:solidFill>
                  <a:srgbClr val="ABB2BF"/>
                </a:solidFill>
              </a:rPr>
              <a:t>[</a:t>
            </a:r>
            <a:r>
              <a:t>i</a:t>
            </a:r>
            <a:r>
              <a:rPr>
                <a:solidFill>
                  <a:srgbClr val="ABB2BF"/>
                </a:solidFill>
              </a:rPr>
              <a:t>].</a:t>
            </a:r>
            <a:r>
              <a:t>make</a:t>
            </a:r>
            <a:r>
              <a:rPr>
                <a:solidFill>
                  <a:srgbClr val="ABB2BF"/>
                </a:solidFill>
              </a:rPr>
              <a:t>);</a:t>
            </a:r>
            <a:endParaRPr>
              <a:solidFill>
                <a:srgbClr val="ABB2BF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ABB2B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1073" name="const makes = cars.map(car =&gt; car.make);"/>
          <p:cNvSpPr/>
          <p:nvPr/>
        </p:nvSpPr>
        <p:spPr>
          <a:xfrm>
            <a:off x="1262030" y="3619383"/>
            <a:ext cx="3865993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200"/>
              </a:lnSpc>
              <a:defRPr sz="1200">
                <a:solidFill>
                  <a:srgbClr val="C678D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const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E5C07B"/>
                </a:solidFill>
              </a:rPr>
              <a:t>makes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=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E06C75"/>
                </a:solidFill>
              </a:rPr>
              <a:t>cars</a:t>
            </a:r>
            <a:r>
              <a:rPr>
                <a:solidFill>
                  <a:srgbClr val="ABB2BF"/>
                </a:solidFill>
              </a:rPr>
              <a:t>.</a:t>
            </a:r>
            <a:r>
              <a:rPr>
                <a:solidFill>
                  <a:srgbClr val="61AFEF"/>
                </a:solidFill>
              </a:rPr>
              <a:t>map</a:t>
            </a:r>
            <a:r>
              <a:rPr>
                <a:solidFill>
                  <a:srgbClr val="ABB2BF"/>
                </a:solidFill>
              </a:rPr>
              <a:t>(</a:t>
            </a:r>
            <a:r>
              <a:rPr i="1">
                <a:solidFill>
                  <a:srgbClr val="E06C75"/>
                </a:solidFill>
              </a:rPr>
              <a:t>car</a:t>
            </a:r>
            <a:r>
              <a:rPr>
                <a:solidFill>
                  <a:srgbClr val="ABB2BF"/>
                </a:solidFill>
              </a:rPr>
              <a:t> </a:t>
            </a:r>
            <a:r>
              <a:t>=&gt;</a:t>
            </a:r>
            <a:r>
              <a:rPr>
                <a:solidFill>
                  <a:srgbClr val="ABB2BF"/>
                </a:solidFill>
              </a:rPr>
              <a:t> </a:t>
            </a:r>
            <a:r>
              <a:rPr i="1">
                <a:solidFill>
                  <a:srgbClr val="E06C75"/>
                </a:solidFill>
              </a:rPr>
              <a:t>car</a:t>
            </a:r>
            <a:r>
              <a:rPr>
                <a:solidFill>
                  <a:srgbClr val="ABB2BF"/>
                </a:solidFill>
              </a:rPr>
              <a:t>.</a:t>
            </a:r>
            <a:r>
              <a:rPr>
                <a:solidFill>
                  <a:srgbClr val="E06C75"/>
                </a:solidFill>
              </a:rPr>
              <a:t>make</a:t>
            </a:r>
            <a:r>
              <a:rPr>
                <a:solidFill>
                  <a:srgbClr val="ABB2BF"/>
                </a:solidFill>
              </a:rPr>
              <a:t>);</a:t>
            </a:r>
            <a:endParaRPr>
              <a:solidFill>
                <a:srgbClr val="ABB2BF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ABB2BF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074" name="const numbers = [1,2,3,4]…"/>
          <p:cNvSpPr/>
          <p:nvPr/>
        </p:nvSpPr>
        <p:spPr>
          <a:xfrm>
            <a:off x="6105921" y="1401146"/>
            <a:ext cx="3865993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200"/>
              </a:lnSpc>
              <a:defRPr sz="1200">
                <a:solidFill>
                  <a:srgbClr val="E5C0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678DD"/>
                </a:solidFill>
              </a:rPr>
              <a:t>const</a:t>
            </a:r>
            <a:r>
              <a:rPr>
                <a:solidFill>
                  <a:srgbClr val="ABB2BF"/>
                </a:solidFill>
              </a:rPr>
              <a:t> </a:t>
            </a:r>
            <a:r>
              <a:t>numbers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=</a:t>
            </a:r>
            <a:r>
              <a:rPr>
                <a:solidFill>
                  <a:srgbClr val="ABB2BF"/>
                </a:solidFill>
              </a:rPr>
              <a:t> [</a:t>
            </a:r>
            <a:r>
              <a:rPr>
                <a:solidFill>
                  <a:srgbClr val="D19A66"/>
                </a:solidFill>
              </a:rPr>
              <a:t>1</a:t>
            </a:r>
            <a:r>
              <a:rPr>
                <a:solidFill>
                  <a:srgbClr val="ABB2BF"/>
                </a:solidFill>
              </a:rPr>
              <a:t>,</a:t>
            </a:r>
            <a:r>
              <a:rPr>
                <a:solidFill>
                  <a:srgbClr val="D19A66"/>
                </a:solidFill>
              </a:rPr>
              <a:t>2</a:t>
            </a:r>
            <a:r>
              <a:rPr>
                <a:solidFill>
                  <a:srgbClr val="ABB2BF"/>
                </a:solidFill>
              </a:rPr>
              <a:t>,</a:t>
            </a:r>
            <a:r>
              <a:rPr>
                <a:solidFill>
                  <a:srgbClr val="D19A66"/>
                </a:solidFill>
              </a:rPr>
              <a:t>3</a:t>
            </a:r>
            <a:r>
              <a:rPr>
                <a:solidFill>
                  <a:srgbClr val="ABB2BF"/>
                </a:solidFill>
              </a:rPr>
              <a:t>,</a:t>
            </a:r>
            <a:r>
              <a:rPr>
                <a:solidFill>
                  <a:srgbClr val="D19A66"/>
                </a:solidFill>
              </a:rPr>
              <a:t>4</a:t>
            </a:r>
            <a:r>
              <a:rPr>
                <a:solidFill>
                  <a:srgbClr val="ABB2BF"/>
                </a:solidFill>
              </a:rPr>
              <a:t>]</a:t>
            </a:r>
            <a:endParaRPr>
              <a:solidFill>
                <a:srgbClr val="ABB2BF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ABB2BF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3200"/>
              </a:lnSpc>
              <a:defRPr sz="1200">
                <a:solidFill>
                  <a:srgbClr val="C678D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let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E06C75"/>
                </a:solidFill>
              </a:rPr>
              <a:t>sum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=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D19A66"/>
                </a:solidFill>
              </a:rPr>
              <a:t>0</a:t>
            </a:r>
            <a:r>
              <a:rPr>
                <a:solidFill>
                  <a:srgbClr val="ABB2BF"/>
                </a:solidFill>
              </a:rPr>
              <a:t>;</a:t>
            </a:r>
            <a:endParaRPr>
              <a:solidFill>
                <a:srgbClr val="ABB2BF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5C0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678DD"/>
                </a:solidFill>
              </a:rPr>
              <a:t>for</a:t>
            </a:r>
            <a:r>
              <a:rPr>
                <a:solidFill>
                  <a:srgbClr val="ABB2BF"/>
                </a:solidFill>
              </a:rPr>
              <a:t>(</a:t>
            </a:r>
            <a:r>
              <a:rPr>
                <a:solidFill>
                  <a:srgbClr val="C678DD"/>
                </a:solidFill>
              </a:rPr>
              <a:t>let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E06C75"/>
                </a:solidFill>
              </a:rPr>
              <a:t>i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=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D19A66"/>
                </a:solidFill>
              </a:rPr>
              <a:t>0</a:t>
            </a:r>
            <a:r>
              <a:rPr>
                <a:solidFill>
                  <a:srgbClr val="ABB2BF"/>
                </a:solidFill>
              </a:rPr>
              <a:t>; </a:t>
            </a:r>
            <a:r>
              <a:rPr>
                <a:solidFill>
                  <a:srgbClr val="E06C75"/>
                </a:solidFill>
              </a:rPr>
              <a:t>i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&lt;</a:t>
            </a:r>
            <a:r>
              <a:rPr>
                <a:solidFill>
                  <a:srgbClr val="ABB2BF"/>
                </a:solidFill>
              </a:rPr>
              <a:t> </a:t>
            </a:r>
            <a:r>
              <a:t>numbers</a:t>
            </a:r>
            <a:r>
              <a:rPr>
                <a:solidFill>
                  <a:srgbClr val="ABB2BF"/>
                </a:solidFill>
              </a:rPr>
              <a:t>.</a:t>
            </a:r>
            <a:r>
              <a:rPr>
                <a:solidFill>
                  <a:srgbClr val="E06C75"/>
                </a:solidFill>
              </a:rPr>
              <a:t>length</a:t>
            </a:r>
            <a:r>
              <a:rPr>
                <a:solidFill>
                  <a:srgbClr val="ABB2BF"/>
                </a:solidFill>
              </a:rPr>
              <a:t>; </a:t>
            </a:r>
            <a:r>
              <a:rPr>
                <a:solidFill>
                  <a:srgbClr val="E06C75"/>
                </a:solidFill>
              </a:rPr>
              <a:t>i</a:t>
            </a:r>
            <a:r>
              <a:rPr>
                <a:solidFill>
                  <a:srgbClr val="56B6C2"/>
                </a:solidFill>
              </a:rPr>
              <a:t>++</a:t>
            </a:r>
            <a:r>
              <a:rPr>
                <a:solidFill>
                  <a:srgbClr val="ABB2BF"/>
                </a:solidFill>
              </a:rPr>
              <a:t>){</a:t>
            </a:r>
            <a:endParaRPr>
              <a:solidFill>
                <a:srgbClr val="ABB2BF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5C0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BB2BF"/>
                </a:solidFill>
              </a:rPr>
              <a:t>  </a:t>
            </a:r>
            <a:r>
              <a:rPr>
                <a:solidFill>
                  <a:srgbClr val="E06C75"/>
                </a:solidFill>
              </a:rPr>
              <a:t>sum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+=</a:t>
            </a:r>
            <a:r>
              <a:rPr>
                <a:solidFill>
                  <a:srgbClr val="ABB2BF"/>
                </a:solidFill>
              </a:rPr>
              <a:t> </a:t>
            </a:r>
            <a:r>
              <a:t>numbers</a:t>
            </a:r>
            <a:r>
              <a:rPr>
                <a:solidFill>
                  <a:srgbClr val="ABB2BF"/>
                </a:solidFill>
              </a:rPr>
              <a:t>[</a:t>
            </a:r>
            <a:r>
              <a:rPr>
                <a:solidFill>
                  <a:srgbClr val="E06C75"/>
                </a:solidFill>
              </a:rPr>
              <a:t>i</a:t>
            </a:r>
            <a:r>
              <a:rPr>
                <a:solidFill>
                  <a:srgbClr val="ABB2BF"/>
                </a:solidFill>
              </a:rPr>
              <a:t>]</a:t>
            </a:r>
            <a:endParaRPr>
              <a:solidFill>
                <a:srgbClr val="ABB2BF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ABB2B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ABB2BF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075" name="const sum = numbers.reduce((pre, cur) =&gt; pre + cur, 0)"/>
          <p:cNvSpPr/>
          <p:nvPr/>
        </p:nvSpPr>
        <p:spPr>
          <a:xfrm>
            <a:off x="6108131" y="3628669"/>
            <a:ext cx="5150529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200"/>
              </a:lnSpc>
              <a:defRPr sz="1200">
                <a:solidFill>
                  <a:srgbClr val="E5C0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678DD"/>
                </a:solidFill>
              </a:rPr>
              <a:t>const</a:t>
            </a:r>
            <a:r>
              <a:rPr>
                <a:solidFill>
                  <a:srgbClr val="ABB2BF"/>
                </a:solidFill>
              </a:rPr>
              <a:t> </a:t>
            </a:r>
            <a:r>
              <a:t>sum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=</a:t>
            </a:r>
            <a:r>
              <a:rPr>
                <a:solidFill>
                  <a:srgbClr val="ABB2BF"/>
                </a:solidFill>
              </a:rPr>
              <a:t> </a:t>
            </a:r>
            <a:r>
              <a:t>numbers</a:t>
            </a:r>
            <a:r>
              <a:rPr>
                <a:solidFill>
                  <a:srgbClr val="ABB2BF"/>
                </a:solidFill>
              </a:rPr>
              <a:t>.</a:t>
            </a:r>
            <a:r>
              <a:rPr>
                <a:solidFill>
                  <a:srgbClr val="56B6C2"/>
                </a:solidFill>
              </a:rPr>
              <a:t>reduce</a:t>
            </a:r>
            <a:r>
              <a:rPr>
                <a:solidFill>
                  <a:srgbClr val="ABB2BF"/>
                </a:solidFill>
              </a:rPr>
              <a:t>((</a:t>
            </a:r>
            <a:r>
              <a:rPr i="1">
                <a:solidFill>
                  <a:srgbClr val="E06C75"/>
                </a:solidFill>
              </a:rPr>
              <a:t>pre</a:t>
            </a:r>
            <a:r>
              <a:rPr>
                <a:solidFill>
                  <a:srgbClr val="ABB2BF"/>
                </a:solidFill>
              </a:rPr>
              <a:t>, </a:t>
            </a:r>
            <a:r>
              <a:rPr i="1">
                <a:solidFill>
                  <a:srgbClr val="E06C75"/>
                </a:solidFill>
              </a:rPr>
              <a:t>cur</a:t>
            </a:r>
            <a:r>
              <a:rPr>
                <a:solidFill>
                  <a:srgbClr val="ABB2BF"/>
                </a:solidFill>
              </a:rPr>
              <a:t>) </a:t>
            </a:r>
            <a:r>
              <a:rPr>
                <a:solidFill>
                  <a:srgbClr val="C678DD"/>
                </a:solidFill>
              </a:rPr>
              <a:t>=&gt;</a:t>
            </a:r>
            <a:r>
              <a:rPr>
                <a:solidFill>
                  <a:srgbClr val="ABB2BF"/>
                </a:solidFill>
              </a:rPr>
              <a:t> </a:t>
            </a:r>
            <a:r>
              <a:rPr i="1">
                <a:solidFill>
                  <a:srgbClr val="E06C75"/>
                </a:solidFill>
              </a:rPr>
              <a:t>pre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+</a:t>
            </a:r>
            <a:r>
              <a:rPr>
                <a:solidFill>
                  <a:srgbClr val="ABB2BF"/>
                </a:solidFill>
              </a:rPr>
              <a:t> </a:t>
            </a:r>
            <a:r>
              <a:rPr i="1">
                <a:solidFill>
                  <a:srgbClr val="E06C75"/>
                </a:solidFill>
              </a:rPr>
              <a:t>cur</a:t>
            </a:r>
            <a:r>
              <a:rPr>
                <a:solidFill>
                  <a:srgbClr val="ABB2BF"/>
                </a:solidFill>
              </a:rPr>
              <a:t>, </a:t>
            </a:r>
            <a:r>
              <a:rPr>
                <a:solidFill>
                  <a:srgbClr val="D19A66"/>
                </a:solidFill>
              </a:rPr>
              <a:t>0</a:t>
            </a:r>
            <a:r>
              <a:rPr>
                <a:solidFill>
                  <a:srgbClr val="ABB2BF"/>
                </a:solidFill>
              </a:rPr>
              <a:t>)</a:t>
            </a:r>
            <a:endParaRPr>
              <a:solidFill>
                <a:srgbClr val="ABB2B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74" grpId="3"/>
      <p:bldP build="whole" bldLvl="1" animBg="1" rev="0" advAuto="0" spid="1072" grpId="1"/>
      <p:bldP build="whole" bldLvl="1" animBg="1" rev="0" advAuto="0" spid="1073" grpId="2"/>
      <p:bldP build="whole" bldLvl="1" animBg="1" rev="0" advAuto="0" spid="1075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矩形 3"/>
          <p:cNvSpPr/>
          <p:nvPr/>
        </p:nvSpPr>
        <p:spPr>
          <a:xfrm>
            <a:off x="0" y="1935163"/>
            <a:ext cx="768350" cy="2895602"/>
          </a:xfrm>
          <a:prstGeom prst="rect">
            <a:avLst/>
          </a:prstGeom>
          <a:solidFill>
            <a:srgbClr val="3EB19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78" name="矩形 5"/>
          <p:cNvSpPr/>
          <p:nvPr/>
        </p:nvSpPr>
        <p:spPr>
          <a:xfrm>
            <a:off x="11423650" y="1935163"/>
            <a:ext cx="768350" cy="2895602"/>
          </a:xfrm>
          <a:prstGeom prst="rect">
            <a:avLst/>
          </a:prstGeom>
          <a:solidFill>
            <a:srgbClr val="3EB19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79" name="Rounded Rectangle 11"/>
          <p:cNvSpPr/>
          <p:nvPr/>
        </p:nvSpPr>
        <p:spPr>
          <a:xfrm>
            <a:off x="4870865" y="1440203"/>
            <a:ext cx="3159093" cy="522289"/>
          </a:xfrm>
          <a:prstGeom prst="roundRect">
            <a:avLst>
              <a:gd name="adj" fmla="val 21007"/>
            </a:avLst>
          </a:prstGeom>
          <a:solidFill>
            <a:srgbClr val="74CEB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2812"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083" name="成组"/>
          <p:cNvGrpSpPr/>
          <p:nvPr/>
        </p:nvGrpSpPr>
        <p:grpSpPr>
          <a:xfrm>
            <a:off x="3498714" y="1397961"/>
            <a:ext cx="1010402" cy="606773"/>
            <a:chOff x="0" y="0"/>
            <a:chExt cx="1010401" cy="606771"/>
          </a:xfrm>
        </p:grpSpPr>
        <p:sp>
          <p:nvSpPr>
            <p:cNvPr id="1080" name="矩形 9"/>
            <p:cNvSpPr/>
            <p:nvPr/>
          </p:nvSpPr>
          <p:spPr>
            <a:xfrm>
              <a:off x="0" y="0"/>
              <a:ext cx="1010402" cy="606772"/>
            </a:xfrm>
            <a:prstGeom prst="rect">
              <a:avLst/>
            </a:prstGeom>
            <a:solidFill>
              <a:srgbClr val="3EB19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081" name="矩形"/>
            <p:cNvSpPr/>
            <p:nvPr/>
          </p:nvSpPr>
          <p:spPr>
            <a:xfrm>
              <a:off x="54358" y="64971"/>
              <a:ext cx="901685" cy="47683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6D6D6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82" name="文本框 21"/>
            <p:cNvSpPr/>
            <p:nvPr/>
          </p:nvSpPr>
          <p:spPr>
            <a:xfrm>
              <a:off x="205444" y="140756"/>
              <a:ext cx="599513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>
                  <a:solidFill>
                    <a:srgbClr val="53535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ONE</a:t>
              </a:r>
            </a:p>
          </p:txBody>
        </p:sp>
      </p:grpSp>
      <p:sp>
        <p:nvSpPr>
          <p:cNvPr id="1084" name="Rounded Rectangle 11"/>
          <p:cNvSpPr/>
          <p:nvPr/>
        </p:nvSpPr>
        <p:spPr>
          <a:xfrm>
            <a:off x="4870865" y="2283414"/>
            <a:ext cx="3159093" cy="522289"/>
          </a:xfrm>
          <a:prstGeom prst="roundRect">
            <a:avLst>
              <a:gd name="adj" fmla="val 21007"/>
            </a:avLst>
          </a:prstGeom>
          <a:solidFill>
            <a:srgbClr val="74CEB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2812"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85" name="Rounded Rectangle 11"/>
          <p:cNvSpPr/>
          <p:nvPr/>
        </p:nvSpPr>
        <p:spPr>
          <a:xfrm>
            <a:off x="4857204" y="3122216"/>
            <a:ext cx="3159093" cy="522288"/>
          </a:xfrm>
          <a:prstGeom prst="roundRect">
            <a:avLst>
              <a:gd name="adj" fmla="val 21007"/>
            </a:avLst>
          </a:prstGeom>
          <a:solidFill>
            <a:srgbClr val="74CEB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2812"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86" name="Rounded Rectangle 11"/>
          <p:cNvSpPr/>
          <p:nvPr/>
        </p:nvSpPr>
        <p:spPr>
          <a:xfrm>
            <a:off x="4870865" y="3986795"/>
            <a:ext cx="3159093" cy="522289"/>
          </a:xfrm>
          <a:prstGeom prst="roundRect">
            <a:avLst>
              <a:gd name="adj" fmla="val 21007"/>
            </a:avLst>
          </a:prstGeom>
          <a:solidFill>
            <a:srgbClr val="74CEB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2812"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87" name="TextBox 13"/>
          <p:cNvSpPr/>
          <p:nvPr/>
        </p:nvSpPr>
        <p:spPr>
          <a:xfrm>
            <a:off x="4983714" y="4121128"/>
            <a:ext cx="195545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216025">
              <a:spcBef>
                <a:spcPts val="300"/>
              </a:spcBef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curry &amp; compose</a:t>
            </a:r>
          </a:p>
        </p:txBody>
      </p:sp>
      <p:grpSp>
        <p:nvGrpSpPr>
          <p:cNvPr id="1091" name="成组"/>
          <p:cNvGrpSpPr/>
          <p:nvPr/>
        </p:nvGrpSpPr>
        <p:grpSpPr>
          <a:xfrm>
            <a:off x="3498714" y="2241172"/>
            <a:ext cx="1010402" cy="606773"/>
            <a:chOff x="0" y="0"/>
            <a:chExt cx="1010401" cy="606771"/>
          </a:xfrm>
        </p:grpSpPr>
        <p:sp>
          <p:nvSpPr>
            <p:cNvPr id="1088" name="矩形 9"/>
            <p:cNvSpPr/>
            <p:nvPr/>
          </p:nvSpPr>
          <p:spPr>
            <a:xfrm>
              <a:off x="0" y="0"/>
              <a:ext cx="1010402" cy="606772"/>
            </a:xfrm>
            <a:prstGeom prst="rect">
              <a:avLst/>
            </a:prstGeom>
            <a:solidFill>
              <a:srgbClr val="3EB19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089" name="矩形"/>
            <p:cNvSpPr/>
            <p:nvPr/>
          </p:nvSpPr>
          <p:spPr>
            <a:xfrm>
              <a:off x="54358" y="64971"/>
              <a:ext cx="901685" cy="47683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6D6D6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90" name="文本框 21"/>
            <p:cNvSpPr/>
            <p:nvPr/>
          </p:nvSpPr>
          <p:spPr>
            <a:xfrm>
              <a:off x="205444" y="140756"/>
              <a:ext cx="637353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>
                  <a:solidFill>
                    <a:srgbClr val="53535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TWO</a:t>
              </a:r>
            </a:p>
          </p:txBody>
        </p:sp>
      </p:grpSp>
      <p:sp>
        <p:nvSpPr>
          <p:cNvPr id="1092" name="矩形 9"/>
          <p:cNvSpPr/>
          <p:nvPr/>
        </p:nvSpPr>
        <p:spPr>
          <a:xfrm>
            <a:off x="3497586" y="3088461"/>
            <a:ext cx="1010402" cy="606772"/>
          </a:xfrm>
          <a:prstGeom prst="rect">
            <a:avLst/>
          </a:prstGeom>
          <a:solidFill>
            <a:srgbClr val="3EB19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93" name="矩形"/>
          <p:cNvSpPr/>
          <p:nvPr/>
        </p:nvSpPr>
        <p:spPr>
          <a:xfrm>
            <a:off x="3551945" y="3153433"/>
            <a:ext cx="901684" cy="476829"/>
          </a:xfrm>
          <a:prstGeom prst="rect">
            <a:avLst/>
          </a:prstGeom>
          <a:solidFill>
            <a:srgbClr val="FFFFFF"/>
          </a:solidFill>
          <a:ln>
            <a:solidFill>
              <a:srgbClr val="6D6D6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94" name="文本框 21"/>
          <p:cNvSpPr/>
          <p:nvPr/>
        </p:nvSpPr>
        <p:spPr>
          <a:xfrm>
            <a:off x="3563337" y="3229217"/>
            <a:ext cx="878901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THREE</a:t>
            </a:r>
          </a:p>
        </p:txBody>
      </p:sp>
      <p:sp>
        <p:nvSpPr>
          <p:cNvPr id="1095" name="矩形 9"/>
          <p:cNvSpPr/>
          <p:nvPr/>
        </p:nvSpPr>
        <p:spPr>
          <a:xfrm>
            <a:off x="3498714" y="3935749"/>
            <a:ext cx="1010402" cy="606773"/>
          </a:xfrm>
          <a:prstGeom prst="rect">
            <a:avLst/>
          </a:prstGeom>
          <a:solidFill>
            <a:srgbClr val="3EB19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96" name="矩形"/>
          <p:cNvSpPr/>
          <p:nvPr/>
        </p:nvSpPr>
        <p:spPr>
          <a:xfrm>
            <a:off x="3553073" y="4000721"/>
            <a:ext cx="901685" cy="476830"/>
          </a:xfrm>
          <a:prstGeom prst="rect">
            <a:avLst/>
          </a:prstGeom>
          <a:solidFill>
            <a:srgbClr val="FFFFFF"/>
          </a:solidFill>
          <a:ln>
            <a:solidFill>
              <a:srgbClr val="6D6D6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97" name="文本框 21"/>
          <p:cNvSpPr/>
          <p:nvPr/>
        </p:nvSpPr>
        <p:spPr>
          <a:xfrm>
            <a:off x="3628033" y="4076506"/>
            <a:ext cx="75176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FOUR</a:t>
            </a:r>
          </a:p>
        </p:txBody>
      </p:sp>
      <p:sp>
        <p:nvSpPr>
          <p:cNvPr id="1098" name="TextBox 13"/>
          <p:cNvSpPr/>
          <p:nvPr/>
        </p:nvSpPr>
        <p:spPr>
          <a:xfrm>
            <a:off x="4970053" y="1561647"/>
            <a:ext cx="173524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216025">
              <a:spcBef>
                <a:spcPts val="300"/>
              </a:spcBef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命令式 vs 声明式</a:t>
            </a:r>
          </a:p>
        </p:txBody>
      </p:sp>
      <p:sp>
        <p:nvSpPr>
          <p:cNvPr id="1099" name="TextBox 13"/>
          <p:cNvSpPr/>
          <p:nvPr/>
        </p:nvSpPr>
        <p:spPr>
          <a:xfrm>
            <a:off x="4993092" y="2404857"/>
            <a:ext cx="143232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216025">
              <a:spcBef>
                <a:spcPts val="300"/>
              </a:spcBef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一等公民</a:t>
            </a:r>
          </a:p>
        </p:txBody>
      </p:sp>
      <p:sp>
        <p:nvSpPr>
          <p:cNvPr id="1100" name="TextBox 13"/>
          <p:cNvSpPr/>
          <p:nvPr/>
        </p:nvSpPr>
        <p:spPr>
          <a:xfrm>
            <a:off x="4983714" y="3243660"/>
            <a:ext cx="170792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216025">
              <a:spcBef>
                <a:spcPts val="300"/>
              </a:spcBef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纯函数 &amp; 副作用</a:t>
            </a:r>
          </a:p>
        </p:txBody>
      </p:sp>
      <p:sp>
        <p:nvSpPr>
          <p:cNvPr id="1101" name="Rounded Rectangle 11"/>
          <p:cNvSpPr/>
          <p:nvPr/>
        </p:nvSpPr>
        <p:spPr>
          <a:xfrm>
            <a:off x="4870865" y="4919693"/>
            <a:ext cx="3159093" cy="522289"/>
          </a:xfrm>
          <a:prstGeom prst="roundRect">
            <a:avLst>
              <a:gd name="adj" fmla="val 21007"/>
            </a:avLst>
          </a:prstGeom>
          <a:solidFill>
            <a:srgbClr val="74CEB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2812"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02" name="TextBox 13"/>
          <p:cNvSpPr/>
          <p:nvPr/>
        </p:nvSpPr>
        <p:spPr>
          <a:xfrm>
            <a:off x="4983714" y="5054026"/>
            <a:ext cx="195545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216025">
              <a:spcBef>
                <a:spcPts val="300"/>
              </a:spcBef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函数式编程案例</a:t>
            </a:r>
          </a:p>
        </p:txBody>
      </p:sp>
      <p:sp>
        <p:nvSpPr>
          <p:cNvPr id="1103" name="矩形 9"/>
          <p:cNvSpPr/>
          <p:nvPr/>
        </p:nvSpPr>
        <p:spPr>
          <a:xfrm>
            <a:off x="3498714" y="4868647"/>
            <a:ext cx="1010402" cy="606773"/>
          </a:xfrm>
          <a:prstGeom prst="rect">
            <a:avLst/>
          </a:prstGeom>
          <a:solidFill>
            <a:srgbClr val="3EB19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04" name="矩形"/>
          <p:cNvSpPr/>
          <p:nvPr/>
        </p:nvSpPr>
        <p:spPr>
          <a:xfrm>
            <a:off x="3553073" y="4933619"/>
            <a:ext cx="901685" cy="476830"/>
          </a:xfrm>
          <a:prstGeom prst="rect">
            <a:avLst/>
          </a:prstGeom>
          <a:solidFill>
            <a:srgbClr val="FFFFFF"/>
          </a:solidFill>
          <a:ln>
            <a:solidFill>
              <a:srgbClr val="6D6D6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05" name="文本框 21"/>
          <p:cNvSpPr/>
          <p:nvPr/>
        </p:nvSpPr>
        <p:spPr>
          <a:xfrm>
            <a:off x="3697796" y="5009404"/>
            <a:ext cx="612238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9" name="组合 6"/>
          <p:cNvGrpSpPr/>
          <p:nvPr/>
        </p:nvGrpSpPr>
        <p:grpSpPr>
          <a:xfrm>
            <a:off x="-2" y="377824"/>
            <a:ext cx="1001715" cy="522291"/>
            <a:chOff x="0" y="0"/>
            <a:chExt cx="1001714" cy="522289"/>
          </a:xfrm>
        </p:grpSpPr>
        <p:sp>
          <p:nvSpPr>
            <p:cNvPr id="1107" name="矩形 3"/>
            <p:cNvSpPr/>
            <p:nvPr/>
          </p:nvSpPr>
          <p:spPr>
            <a:xfrm>
              <a:off x="0" y="-1"/>
              <a:ext cx="1001713" cy="522290"/>
            </a:xfrm>
            <a:prstGeom prst="rect">
              <a:avLst/>
            </a:prstGeom>
            <a:solidFill>
              <a:srgbClr val="3EB19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08" name="直角三角形 5"/>
            <p:cNvSpPr/>
            <p:nvPr/>
          </p:nvSpPr>
          <p:spPr>
            <a:xfrm flipH="1">
              <a:off x="-1" y="0"/>
              <a:ext cx="1001715" cy="522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2F">
                <a:alpha val="419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1110" name="文本框 8"/>
          <p:cNvSpPr/>
          <p:nvPr/>
        </p:nvSpPr>
        <p:spPr>
          <a:xfrm>
            <a:off x="1176337" y="454025"/>
            <a:ext cx="2187100" cy="40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1、命令式 vs 声明式</a:t>
            </a:r>
          </a:p>
        </p:txBody>
      </p:sp>
      <p:sp>
        <p:nvSpPr>
          <p:cNvPr id="1111" name="命令式编程：…"/>
          <p:cNvSpPr/>
          <p:nvPr/>
        </p:nvSpPr>
        <p:spPr>
          <a:xfrm>
            <a:off x="868436" y="4089666"/>
            <a:ext cx="7439270" cy="167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indent="711200" defTabSz="457200"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命令式编程：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lvl="1" indent="1168400" defTabSz="45720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命令式编程则需要用算法来明确的指出每一步该怎么做；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lvl="1" indent="1168400" defTabSz="457200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告诉计算机怎么做；</a:t>
            </a:r>
          </a:p>
          <a:p>
            <a:pPr lvl="1" indent="1168400" defTabSz="45720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使用运算语句 + - * /  循环语句 for while 条件分支语句 if else </a:t>
            </a:r>
            <a:endParaRPr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1112" name="声明式编程：…"/>
          <p:cNvSpPr/>
          <p:nvPr/>
        </p:nvSpPr>
        <p:spPr>
          <a:xfrm>
            <a:off x="851667" y="1883637"/>
            <a:ext cx="7965451" cy="2047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indent="711200" defTabSz="457200"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声明式编程：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lvl="1" indent="1168400" defTabSz="45720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它描述目标的性质，让电脑明白目标，而非流程；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lvl="1" indent="1168400" defTabSz="457200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告诉计算机需要计算什么；</a:t>
            </a:r>
          </a:p>
          <a:p>
            <a:pPr lvl="1" indent="1168400" defTabSz="45720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声明式编程不用告诉电脑问题领域，从而避免随之而来的副作用。</a:t>
            </a:r>
          </a:p>
          <a:p>
            <a:pPr lvl="1" indent="1168400" defTabSz="45720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lvl="5" indent="1143000" defTabSz="457200">
              <a:lnSpc>
                <a:spcPts val="3200"/>
              </a:lnSpc>
              <a:defRPr sz="1400">
                <a:solidFill>
                  <a:srgbClr val="ABB2B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" name="组合 6"/>
          <p:cNvGrpSpPr/>
          <p:nvPr/>
        </p:nvGrpSpPr>
        <p:grpSpPr>
          <a:xfrm>
            <a:off x="-2" y="377824"/>
            <a:ext cx="1001715" cy="522291"/>
            <a:chOff x="0" y="0"/>
            <a:chExt cx="1001714" cy="522289"/>
          </a:xfrm>
        </p:grpSpPr>
        <p:sp>
          <p:nvSpPr>
            <p:cNvPr id="1114" name="矩形 3"/>
            <p:cNvSpPr/>
            <p:nvPr/>
          </p:nvSpPr>
          <p:spPr>
            <a:xfrm>
              <a:off x="0" y="-1"/>
              <a:ext cx="1001713" cy="522290"/>
            </a:xfrm>
            <a:prstGeom prst="rect">
              <a:avLst/>
            </a:prstGeom>
            <a:solidFill>
              <a:srgbClr val="3EB19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15" name="直角三角形 5"/>
            <p:cNvSpPr/>
            <p:nvPr/>
          </p:nvSpPr>
          <p:spPr>
            <a:xfrm flipH="1">
              <a:off x="-1" y="0"/>
              <a:ext cx="1001715" cy="522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2F">
                <a:alpha val="419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1117" name="文本框 8"/>
          <p:cNvSpPr/>
          <p:nvPr/>
        </p:nvSpPr>
        <p:spPr>
          <a:xfrm>
            <a:off x="1176337" y="454025"/>
            <a:ext cx="1374275" cy="40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2、一等公民</a:t>
            </a:r>
          </a:p>
        </p:txBody>
      </p:sp>
      <p:sp>
        <p:nvSpPr>
          <p:cNvPr id="1118" name="TextBox 13"/>
          <p:cNvSpPr/>
          <p:nvPr/>
        </p:nvSpPr>
        <p:spPr>
          <a:xfrm>
            <a:off x="1638007" y="1317242"/>
            <a:ext cx="140017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216025">
              <a:spcBef>
                <a:spcPts val="300"/>
              </a:spcBef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函数作为变量</a:t>
            </a:r>
          </a:p>
        </p:txBody>
      </p:sp>
      <p:sp>
        <p:nvSpPr>
          <p:cNvPr id="1119" name="TextBox 13"/>
          <p:cNvSpPr/>
          <p:nvPr/>
        </p:nvSpPr>
        <p:spPr>
          <a:xfrm>
            <a:off x="1638007" y="3289299"/>
            <a:ext cx="140017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216025">
              <a:spcBef>
                <a:spcPts val="300"/>
              </a:spcBef>
              <a:defRPr b="1" sz="16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函数作为参数</a:t>
            </a:r>
          </a:p>
        </p:txBody>
      </p:sp>
      <p:sp>
        <p:nvSpPr>
          <p:cNvPr id="1120" name="TextBox 13"/>
          <p:cNvSpPr/>
          <p:nvPr/>
        </p:nvSpPr>
        <p:spPr>
          <a:xfrm>
            <a:off x="1628828" y="5125177"/>
            <a:ext cx="189499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216025">
              <a:spcBef>
                <a:spcPts val="300"/>
              </a:spcBef>
              <a:defRPr b="1" sz="16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函数作为返回值</a:t>
            </a:r>
          </a:p>
        </p:txBody>
      </p:sp>
      <p:sp>
        <p:nvSpPr>
          <p:cNvPr id="1121" name="TextBox 13"/>
          <p:cNvSpPr/>
          <p:nvPr/>
        </p:nvSpPr>
        <p:spPr>
          <a:xfrm>
            <a:off x="1892007" y="5720839"/>
            <a:ext cx="189499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216025">
              <a:spcBef>
                <a:spcPts val="300"/>
              </a:spcBef>
              <a:defRPr b="1" sz="14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截流、防抖、bind</a:t>
            </a:r>
          </a:p>
        </p:txBody>
      </p:sp>
      <p:sp>
        <p:nvSpPr>
          <p:cNvPr id="1122" name="const hi = name =&gt; `Hi ${name}`;…"/>
          <p:cNvSpPr/>
          <p:nvPr/>
        </p:nvSpPr>
        <p:spPr>
          <a:xfrm>
            <a:off x="1950629" y="1855519"/>
            <a:ext cx="3131972" cy="95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200"/>
              </a:lnSpc>
              <a:defRPr sz="1200">
                <a:solidFill>
                  <a:srgbClr val="C678D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const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61AFEF"/>
                </a:solidFill>
              </a:rPr>
              <a:t>hi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=</a:t>
            </a:r>
            <a:r>
              <a:rPr>
                <a:solidFill>
                  <a:srgbClr val="ABB2BF"/>
                </a:solidFill>
              </a:rPr>
              <a:t> </a:t>
            </a:r>
            <a:r>
              <a:rPr i="1">
                <a:solidFill>
                  <a:srgbClr val="E06C75"/>
                </a:solidFill>
              </a:rPr>
              <a:t>name</a:t>
            </a:r>
            <a:r>
              <a:rPr>
                <a:solidFill>
                  <a:srgbClr val="ABB2BF"/>
                </a:solidFill>
              </a:rPr>
              <a:t> </a:t>
            </a:r>
            <a:r>
              <a:t>=&gt;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98C379"/>
                </a:solidFill>
              </a:rPr>
              <a:t>`Hi </a:t>
            </a:r>
            <a:r>
              <a:t>${</a:t>
            </a:r>
            <a:r>
              <a:rPr i="1">
                <a:solidFill>
                  <a:srgbClr val="E06C75"/>
                </a:solidFill>
              </a:rPr>
              <a:t>name</a:t>
            </a:r>
            <a:r>
              <a:t>}</a:t>
            </a:r>
            <a:r>
              <a:rPr>
                <a:solidFill>
                  <a:srgbClr val="98C379"/>
                </a:solidFill>
              </a:rPr>
              <a:t>`</a:t>
            </a:r>
            <a:r>
              <a:rPr>
                <a:solidFill>
                  <a:srgbClr val="ABB2BF"/>
                </a:solidFill>
              </a:rPr>
              <a:t>;</a:t>
            </a:r>
            <a:endParaRPr>
              <a:solidFill>
                <a:srgbClr val="ABB2BF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61AFE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678DD"/>
                </a:solidFill>
              </a:rPr>
              <a:t>const</a:t>
            </a:r>
            <a:r>
              <a:rPr>
                <a:solidFill>
                  <a:srgbClr val="ABB2BF"/>
                </a:solidFill>
              </a:rPr>
              <a:t> </a:t>
            </a:r>
            <a:r>
              <a:t>greeting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=</a:t>
            </a:r>
            <a:r>
              <a:rPr>
                <a:solidFill>
                  <a:srgbClr val="ABB2BF"/>
                </a:solidFill>
              </a:rPr>
              <a:t> </a:t>
            </a:r>
            <a:r>
              <a:t>hi</a:t>
            </a:r>
            <a:r>
              <a:rPr>
                <a:solidFill>
                  <a:srgbClr val="ABB2BF"/>
                </a:solidFill>
              </a:rPr>
              <a:t>;</a:t>
            </a:r>
            <a:endParaRPr>
              <a:solidFill>
                <a:srgbClr val="ABB2BF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61AFE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greeting</a:t>
            </a:r>
            <a:r>
              <a:rPr>
                <a:solidFill>
                  <a:srgbClr val="ABB2BF"/>
                </a:solidFill>
              </a:rPr>
              <a:t>(</a:t>
            </a:r>
            <a:r>
              <a:rPr>
                <a:solidFill>
                  <a:srgbClr val="98C379"/>
                </a:solidFill>
              </a:rPr>
              <a:t>"times"</a:t>
            </a:r>
            <a:r>
              <a:rPr>
                <a:solidFill>
                  <a:srgbClr val="ABB2BF"/>
                </a:solidFill>
              </a:rPr>
              <a:t>);</a:t>
            </a:r>
            <a:endParaRPr>
              <a:solidFill>
                <a:srgbClr val="ABB2BF"/>
              </a:solidFill>
            </a:endParaRPr>
          </a:p>
        </p:txBody>
      </p:sp>
      <p:sp>
        <p:nvSpPr>
          <p:cNvPr id="1123" name="const numbers = [1,2,3,4]…"/>
          <p:cNvSpPr/>
          <p:nvPr/>
        </p:nvSpPr>
        <p:spPr>
          <a:xfrm>
            <a:off x="1906202" y="3902479"/>
            <a:ext cx="2764963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200"/>
              </a:lnSpc>
              <a:defRPr sz="1200">
                <a:solidFill>
                  <a:srgbClr val="E5C0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678DD"/>
                </a:solidFill>
              </a:rPr>
              <a:t>const</a:t>
            </a:r>
            <a:r>
              <a:rPr>
                <a:solidFill>
                  <a:srgbClr val="ABB2BF"/>
                </a:solidFill>
              </a:rPr>
              <a:t> </a:t>
            </a:r>
            <a:r>
              <a:t>numbers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=</a:t>
            </a:r>
            <a:r>
              <a:rPr>
                <a:solidFill>
                  <a:srgbClr val="ABB2BF"/>
                </a:solidFill>
              </a:rPr>
              <a:t> [</a:t>
            </a:r>
            <a:r>
              <a:rPr>
                <a:solidFill>
                  <a:srgbClr val="D19A66"/>
                </a:solidFill>
              </a:rPr>
              <a:t>1</a:t>
            </a:r>
            <a:r>
              <a:rPr>
                <a:solidFill>
                  <a:srgbClr val="ABB2BF"/>
                </a:solidFill>
              </a:rPr>
              <a:t>,</a:t>
            </a:r>
            <a:r>
              <a:rPr>
                <a:solidFill>
                  <a:srgbClr val="D19A66"/>
                </a:solidFill>
              </a:rPr>
              <a:t>2</a:t>
            </a:r>
            <a:r>
              <a:rPr>
                <a:solidFill>
                  <a:srgbClr val="ABB2BF"/>
                </a:solidFill>
              </a:rPr>
              <a:t>,</a:t>
            </a:r>
            <a:r>
              <a:rPr>
                <a:solidFill>
                  <a:srgbClr val="D19A66"/>
                </a:solidFill>
              </a:rPr>
              <a:t>3</a:t>
            </a:r>
            <a:r>
              <a:rPr>
                <a:solidFill>
                  <a:srgbClr val="ABB2BF"/>
                </a:solidFill>
              </a:rPr>
              <a:t>,</a:t>
            </a:r>
            <a:r>
              <a:rPr>
                <a:solidFill>
                  <a:srgbClr val="D19A66"/>
                </a:solidFill>
              </a:rPr>
              <a:t>4</a:t>
            </a:r>
            <a:r>
              <a:rPr>
                <a:solidFill>
                  <a:srgbClr val="ABB2BF"/>
                </a:solidFill>
              </a:rPr>
              <a:t>]</a:t>
            </a:r>
            <a:endParaRPr>
              <a:solidFill>
                <a:srgbClr val="ABB2BF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5C0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numbers</a:t>
            </a:r>
            <a:r>
              <a:rPr>
                <a:solidFill>
                  <a:srgbClr val="ABB2BF"/>
                </a:solidFill>
              </a:rPr>
              <a:t>.</a:t>
            </a:r>
            <a:r>
              <a:rPr>
                <a:solidFill>
                  <a:srgbClr val="56B6C2"/>
                </a:solidFill>
              </a:rPr>
              <a:t>forEach</a:t>
            </a:r>
            <a:r>
              <a:rPr>
                <a:solidFill>
                  <a:srgbClr val="ABB2BF"/>
                </a:solidFill>
              </a:rPr>
              <a:t>(</a:t>
            </a:r>
            <a:r>
              <a:t>console</a:t>
            </a:r>
            <a:r>
              <a:rPr>
                <a:solidFill>
                  <a:srgbClr val="ABB2BF"/>
                </a:solidFill>
              </a:rPr>
              <a:t>.</a:t>
            </a:r>
            <a:r>
              <a:rPr>
                <a:solidFill>
                  <a:srgbClr val="56B6C2"/>
                </a:solidFill>
              </a:rPr>
              <a:t>log</a:t>
            </a:r>
            <a:r>
              <a:rPr>
                <a:solidFill>
                  <a:srgbClr val="ABB2BF"/>
                </a:solidFill>
              </a:rPr>
              <a:t>)</a:t>
            </a:r>
            <a:endParaRPr>
              <a:solidFill>
                <a:srgbClr val="ABB2B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" name="组合 6"/>
          <p:cNvGrpSpPr/>
          <p:nvPr/>
        </p:nvGrpSpPr>
        <p:grpSpPr>
          <a:xfrm>
            <a:off x="-2" y="377824"/>
            <a:ext cx="1001715" cy="522291"/>
            <a:chOff x="0" y="0"/>
            <a:chExt cx="1001714" cy="522289"/>
          </a:xfrm>
        </p:grpSpPr>
        <p:sp>
          <p:nvSpPr>
            <p:cNvPr id="1125" name="矩形 3"/>
            <p:cNvSpPr/>
            <p:nvPr/>
          </p:nvSpPr>
          <p:spPr>
            <a:xfrm>
              <a:off x="0" y="-1"/>
              <a:ext cx="1001713" cy="522290"/>
            </a:xfrm>
            <a:prstGeom prst="rect">
              <a:avLst/>
            </a:prstGeom>
            <a:solidFill>
              <a:srgbClr val="3EB19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26" name="直角三角形 5"/>
            <p:cNvSpPr/>
            <p:nvPr/>
          </p:nvSpPr>
          <p:spPr>
            <a:xfrm flipH="1">
              <a:off x="-1" y="0"/>
              <a:ext cx="1001715" cy="522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2F">
                <a:alpha val="419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1128" name="文本框 8"/>
          <p:cNvSpPr/>
          <p:nvPr/>
        </p:nvSpPr>
        <p:spPr>
          <a:xfrm>
            <a:off x="1176337" y="454025"/>
            <a:ext cx="2110974" cy="40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3、纯函数 &amp; 副作用</a:t>
            </a:r>
          </a:p>
        </p:txBody>
      </p:sp>
      <p:sp>
        <p:nvSpPr>
          <p:cNvPr id="1129" name="TextBox 13"/>
          <p:cNvSpPr/>
          <p:nvPr/>
        </p:nvSpPr>
        <p:spPr>
          <a:xfrm>
            <a:off x="1638007" y="1317242"/>
            <a:ext cx="165873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216025">
              <a:spcBef>
                <a:spcPts val="300"/>
              </a:spcBef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什么是纯函数 ？</a:t>
            </a:r>
          </a:p>
        </p:txBody>
      </p:sp>
      <p:sp>
        <p:nvSpPr>
          <p:cNvPr id="1130" name="TextBox 13"/>
          <p:cNvSpPr/>
          <p:nvPr/>
        </p:nvSpPr>
        <p:spPr>
          <a:xfrm>
            <a:off x="1981291" y="1788694"/>
            <a:ext cx="594141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216025">
              <a:spcBef>
                <a:spcPts val="300"/>
              </a:spcBef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纯函数：相同的输入，永远得到相同的输出，且没有任何可观察的副作用。</a:t>
            </a:r>
          </a:p>
        </p:txBody>
      </p:sp>
      <p:sp>
        <p:nvSpPr>
          <p:cNvPr id="1131" name="TextBox 13"/>
          <p:cNvSpPr/>
          <p:nvPr/>
        </p:nvSpPr>
        <p:spPr>
          <a:xfrm>
            <a:off x="1629997" y="3595554"/>
            <a:ext cx="165873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216025">
              <a:spcBef>
                <a:spcPts val="300"/>
              </a:spcBef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什么是副作用 ？</a:t>
            </a:r>
          </a:p>
        </p:txBody>
      </p:sp>
      <p:sp>
        <p:nvSpPr>
          <p:cNvPr id="1132" name="TextBox 13"/>
          <p:cNvSpPr/>
          <p:nvPr/>
        </p:nvSpPr>
        <p:spPr>
          <a:xfrm>
            <a:off x="1973281" y="4133627"/>
            <a:ext cx="71195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216025">
              <a:spcBef>
                <a:spcPts val="300"/>
              </a:spcBef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副作用：在计算结果的过程中，系统变化的一种状态，或者与外部世界进行可观察的交互。</a:t>
            </a:r>
          </a:p>
        </p:txBody>
      </p:sp>
      <p:sp>
        <p:nvSpPr>
          <p:cNvPr id="1133" name="let xs = [1,2,3,4,5];…"/>
          <p:cNvSpPr/>
          <p:nvPr/>
        </p:nvSpPr>
        <p:spPr>
          <a:xfrm>
            <a:off x="1966626" y="2170155"/>
            <a:ext cx="2122695" cy="1412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200"/>
              </a:lnSpc>
              <a:defRPr sz="1200">
                <a:solidFill>
                  <a:srgbClr val="C678D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let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E06C75"/>
                </a:solidFill>
              </a:rPr>
              <a:t>xs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=</a:t>
            </a:r>
            <a:r>
              <a:rPr>
                <a:solidFill>
                  <a:srgbClr val="ABB2BF"/>
                </a:solidFill>
              </a:rPr>
              <a:t> [</a:t>
            </a:r>
            <a:r>
              <a:rPr>
                <a:solidFill>
                  <a:srgbClr val="D19A66"/>
                </a:solidFill>
              </a:rPr>
              <a:t>1</a:t>
            </a:r>
            <a:r>
              <a:rPr>
                <a:solidFill>
                  <a:srgbClr val="ABB2BF"/>
                </a:solidFill>
              </a:rPr>
              <a:t>,</a:t>
            </a:r>
            <a:r>
              <a:rPr>
                <a:solidFill>
                  <a:srgbClr val="D19A66"/>
                </a:solidFill>
              </a:rPr>
              <a:t>2</a:t>
            </a:r>
            <a:r>
              <a:rPr>
                <a:solidFill>
                  <a:srgbClr val="ABB2BF"/>
                </a:solidFill>
              </a:rPr>
              <a:t>,</a:t>
            </a:r>
            <a:r>
              <a:rPr>
                <a:solidFill>
                  <a:srgbClr val="D19A66"/>
                </a:solidFill>
              </a:rPr>
              <a:t>3</a:t>
            </a:r>
            <a:r>
              <a:rPr>
                <a:solidFill>
                  <a:srgbClr val="ABB2BF"/>
                </a:solidFill>
              </a:rPr>
              <a:t>,</a:t>
            </a:r>
            <a:r>
              <a:rPr>
                <a:solidFill>
                  <a:srgbClr val="D19A66"/>
                </a:solidFill>
              </a:rPr>
              <a:t>4</a:t>
            </a:r>
            <a:r>
              <a:rPr>
                <a:solidFill>
                  <a:srgbClr val="ABB2BF"/>
                </a:solidFill>
              </a:rPr>
              <a:t>,</a:t>
            </a:r>
            <a:r>
              <a:rPr>
                <a:solidFill>
                  <a:srgbClr val="D19A66"/>
                </a:solidFill>
              </a:rPr>
              <a:t>5</a:t>
            </a:r>
            <a:r>
              <a:rPr>
                <a:solidFill>
                  <a:srgbClr val="ABB2BF"/>
                </a:solidFill>
              </a:rPr>
              <a:t>];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56B6C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06C75"/>
                </a:solidFill>
              </a:rPr>
              <a:t>xs</a:t>
            </a:r>
            <a:r>
              <a:rPr>
                <a:solidFill>
                  <a:srgbClr val="ABB2BF"/>
                </a:solidFill>
              </a:rPr>
              <a:t>.</a:t>
            </a:r>
            <a:r>
              <a:t>slice</a:t>
            </a:r>
            <a:r>
              <a:rPr>
                <a:solidFill>
                  <a:srgbClr val="ABB2BF"/>
                </a:solidFill>
              </a:rPr>
              <a:t>(</a:t>
            </a:r>
            <a:r>
              <a:rPr>
                <a:solidFill>
                  <a:srgbClr val="D19A66"/>
                </a:solidFill>
              </a:rPr>
              <a:t>0</a:t>
            </a:r>
            <a:r>
              <a:rPr>
                <a:solidFill>
                  <a:srgbClr val="ABB2BF"/>
                </a:solidFill>
              </a:rPr>
              <a:t>,</a:t>
            </a:r>
            <a:r>
              <a:rPr>
                <a:solidFill>
                  <a:srgbClr val="D19A66"/>
                </a:solidFill>
              </a:rPr>
              <a:t>3</a:t>
            </a:r>
            <a:r>
              <a:rPr>
                <a:solidFill>
                  <a:srgbClr val="ABB2BF"/>
                </a:solidFill>
              </a:rPr>
              <a:t>);</a:t>
            </a:r>
            <a:endParaRPr>
              <a:solidFill>
                <a:srgbClr val="ABB2BF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56B6C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06C75"/>
                </a:solidFill>
              </a:rPr>
              <a:t>xs</a:t>
            </a:r>
            <a:r>
              <a:rPr>
                <a:solidFill>
                  <a:srgbClr val="ABB2BF"/>
                </a:solidFill>
              </a:rPr>
              <a:t>.</a:t>
            </a:r>
            <a:r>
              <a:t>slice</a:t>
            </a:r>
            <a:r>
              <a:rPr>
                <a:solidFill>
                  <a:srgbClr val="ABB2BF"/>
                </a:solidFill>
              </a:rPr>
              <a:t>(</a:t>
            </a:r>
            <a:r>
              <a:rPr>
                <a:solidFill>
                  <a:srgbClr val="D19A66"/>
                </a:solidFill>
              </a:rPr>
              <a:t>0</a:t>
            </a:r>
            <a:r>
              <a:rPr>
                <a:solidFill>
                  <a:srgbClr val="ABB2BF"/>
                </a:solidFill>
              </a:rPr>
              <a:t>,</a:t>
            </a:r>
            <a:r>
              <a:rPr>
                <a:solidFill>
                  <a:srgbClr val="D19A66"/>
                </a:solidFill>
              </a:rPr>
              <a:t>3</a:t>
            </a:r>
            <a:r>
              <a:rPr>
                <a:solidFill>
                  <a:srgbClr val="ABB2BF"/>
                </a:solidFill>
              </a:rPr>
              <a:t>);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56B6C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06C75"/>
                </a:solidFill>
              </a:rPr>
              <a:t>xs</a:t>
            </a:r>
            <a:r>
              <a:rPr>
                <a:solidFill>
                  <a:srgbClr val="ABB2BF"/>
                </a:solidFill>
              </a:rPr>
              <a:t>.</a:t>
            </a:r>
            <a:r>
              <a:t>splice</a:t>
            </a:r>
            <a:r>
              <a:rPr>
                <a:solidFill>
                  <a:srgbClr val="ABB2BF"/>
                </a:solidFill>
              </a:rPr>
              <a:t>(</a:t>
            </a:r>
            <a:r>
              <a:rPr>
                <a:solidFill>
                  <a:srgbClr val="D19A66"/>
                </a:solidFill>
              </a:rPr>
              <a:t>0</a:t>
            </a:r>
            <a:r>
              <a:rPr>
                <a:solidFill>
                  <a:srgbClr val="ABB2BF"/>
                </a:solidFill>
              </a:rPr>
              <a:t>,</a:t>
            </a:r>
            <a:r>
              <a:rPr>
                <a:solidFill>
                  <a:srgbClr val="D19A66"/>
                </a:solidFill>
              </a:rPr>
              <a:t>3</a:t>
            </a:r>
            <a:r>
              <a:rPr>
                <a:solidFill>
                  <a:srgbClr val="ABB2BF"/>
                </a:solidFill>
              </a:rPr>
              <a:t>);</a:t>
            </a:r>
            <a:endParaRPr>
              <a:solidFill>
                <a:srgbClr val="ABB2BF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56B6C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06C75"/>
                </a:solidFill>
              </a:rPr>
              <a:t>xs</a:t>
            </a:r>
            <a:r>
              <a:rPr>
                <a:solidFill>
                  <a:srgbClr val="ABB2BF"/>
                </a:solidFill>
              </a:rPr>
              <a:t>.</a:t>
            </a:r>
            <a:r>
              <a:t>splice</a:t>
            </a:r>
            <a:r>
              <a:rPr>
                <a:solidFill>
                  <a:srgbClr val="ABB2BF"/>
                </a:solidFill>
              </a:rPr>
              <a:t>(</a:t>
            </a:r>
            <a:r>
              <a:rPr>
                <a:solidFill>
                  <a:srgbClr val="D19A66"/>
                </a:solidFill>
              </a:rPr>
              <a:t>0</a:t>
            </a:r>
            <a:r>
              <a:rPr>
                <a:solidFill>
                  <a:srgbClr val="ABB2BF"/>
                </a:solidFill>
              </a:rPr>
              <a:t>,</a:t>
            </a:r>
            <a:r>
              <a:rPr>
                <a:solidFill>
                  <a:srgbClr val="D19A66"/>
                </a:solidFill>
              </a:rPr>
              <a:t>3</a:t>
            </a:r>
            <a:r>
              <a:rPr>
                <a:solidFill>
                  <a:srgbClr val="ABB2BF"/>
                </a:solidFill>
              </a:rPr>
              <a:t>);</a:t>
            </a:r>
            <a:endParaRPr>
              <a:solidFill>
                <a:srgbClr val="ABB2BF"/>
              </a:solidFill>
            </a:endParaRPr>
          </a:p>
        </p:txBody>
      </p:sp>
      <p:sp>
        <p:nvSpPr>
          <p:cNvPr id="1134" name="更改文件系统…"/>
          <p:cNvSpPr/>
          <p:nvPr/>
        </p:nvSpPr>
        <p:spPr>
          <a:xfrm>
            <a:off x="1968350" y="4646300"/>
            <a:ext cx="1399762" cy="1355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200">
                <a:solidFill>
                  <a:srgbClr val="FFFFFF"/>
                </a:solidFill>
              </a:defRPr>
            </a:pPr>
            <a:r>
              <a:t>更改文件系统</a:t>
            </a:r>
          </a:p>
          <a:p>
            <a:pPr defTabSz="457200">
              <a:defRPr sz="1200">
                <a:solidFill>
                  <a:srgbClr val="FFFFFF"/>
                </a:solidFill>
              </a:defRPr>
            </a:pPr>
            <a:r>
              <a:t>往数据库插入记录</a:t>
            </a:r>
          </a:p>
          <a:p>
            <a:pPr defTabSz="457200">
              <a:defRPr sz="1200">
                <a:solidFill>
                  <a:srgbClr val="FFFFFF"/>
                </a:solidFill>
              </a:defRPr>
            </a:pPr>
            <a:r>
              <a:t>发送一个 http 请求</a:t>
            </a:r>
          </a:p>
          <a:p>
            <a:pPr defTabSz="457200">
              <a:defRPr sz="1200">
                <a:solidFill>
                  <a:srgbClr val="FFFFFF"/>
                </a:solidFill>
              </a:defRPr>
            </a:pPr>
            <a:r>
              <a:t>可变数据</a:t>
            </a:r>
          </a:p>
          <a:p>
            <a:pPr defTabSz="457200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1135" name="打印/log…"/>
          <p:cNvSpPr/>
          <p:nvPr/>
        </p:nvSpPr>
        <p:spPr>
          <a:xfrm>
            <a:off x="4804561" y="4646300"/>
            <a:ext cx="1060881" cy="95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200">
                <a:solidFill>
                  <a:srgbClr val="FFFFFF"/>
                </a:solidFill>
              </a:defRPr>
            </a:pPr>
            <a:r>
              <a:t>打印/log</a:t>
            </a:r>
          </a:p>
          <a:p>
            <a:pPr defTabSz="457200">
              <a:defRPr sz="1200">
                <a:solidFill>
                  <a:srgbClr val="FFFFFF"/>
                </a:solidFill>
              </a:defRPr>
            </a:pPr>
            <a:r>
              <a:t>获取用户输入</a:t>
            </a:r>
          </a:p>
          <a:p>
            <a:pPr defTabSz="457200">
              <a:defRPr sz="1200">
                <a:solidFill>
                  <a:srgbClr val="FFFFFF"/>
                </a:solidFill>
              </a:defRPr>
            </a:pPr>
            <a:r>
              <a:t>DOM 查询</a:t>
            </a:r>
          </a:p>
          <a:p>
            <a:pPr defTabSz="457200">
              <a:defRPr sz="1200">
                <a:solidFill>
                  <a:srgbClr val="FFFFFF"/>
                </a:solidFill>
              </a:defRPr>
            </a:pPr>
            <a:r>
              <a:t>访问系统状态</a:t>
            </a:r>
          </a:p>
        </p:txBody>
      </p:sp>
      <p:sp>
        <p:nvSpPr>
          <p:cNvPr id="1136" name="let minimum = 21;…"/>
          <p:cNvSpPr/>
          <p:nvPr/>
        </p:nvSpPr>
        <p:spPr>
          <a:xfrm>
            <a:off x="4405482" y="2284455"/>
            <a:ext cx="2948468" cy="1183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200"/>
              </a:lnSpc>
              <a:defRPr sz="1200">
                <a:solidFill>
                  <a:srgbClr val="E06C7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678DD"/>
                </a:solidFill>
              </a:rPr>
              <a:t>let</a:t>
            </a:r>
            <a:r>
              <a:rPr>
                <a:solidFill>
                  <a:srgbClr val="ABB2BF"/>
                </a:solidFill>
              </a:rPr>
              <a:t> </a:t>
            </a:r>
            <a:r>
              <a:t>minimum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=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D19A66"/>
                </a:solidFill>
              </a:rPr>
              <a:t>21</a:t>
            </a:r>
            <a:r>
              <a:rPr>
                <a:solidFill>
                  <a:srgbClr val="ABB2BF"/>
                </a:solidFill>
              </a:rPr>
              <a:t>;</a:t>
            </a:r>
            <a:endParaRPr>
              <a:solidFill>
                <a:srgbClr val="ABB2BF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61AFE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678DD"/>
                </a:solidFill>
              </a:rPr>
              <a:t>let</a:t>
            </a:r>
            <a:r>
              <a:rPr>
                <a:solidFill>
                  <a:srgbClr val="ABB2BF"/>
                </a:solidFill>
              </a:rPr>
              <a:t> </a:t>
            </a:r>
            <a:r>
              <a:t>checkAge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=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C678DD"/>
                </a:solidFill>
              </a:rPr>
              <a:t>function</a:t>
            </a:r>
            <a:r>
              <a:rPr>
                <a:solidFill>
                  <a:srgbClr val="ABB2BF"/>
                </a:solidFill>
              </a:rPr>
              <a:t>(</a:t>
            </a:r>
            <a:r>
              <a:rPr i="1">
                <a:solidFill>
                  <a:srgbClr val="E06C75"/>
                </a:solidFill>
              </a:rPr>
              <a:t>age</a:t>
            </a:r>
            <a:r>
              <a:rPr>
                <a:solidFill>
                  <a:srgbClr val="ABB2BF"/>
                </a:solidFill>
              </a:rPr>
              <a:t>) {</a:t>
            </a:r>
            <a:endParaRPr>
              <a:solidFill>
                <a:srgbClr val="ABB2BF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06C7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BB2BF"/>
                </a:solidFill>
              </a:rPr>
              <a:t>  </a:t>
            </a:r>
            <a:r>
              <a:rPr>
                <a:solidFill>
                  <a:srgbClr val="C678DD"/>
                </a:solidFill>
              </a:rPr>
              <a:t>return</a:t>
            </a:r>
            <a:r>
              <a:rPr>
                <a:solidFill>
                  <a:srgbClr val="ABB2BF"/>
                </a:solidFill>
              </a:rPr>
              <a:t> </a:t>
            </a:r>
            <a:r>
              <a:rPr i="1"/>
              <a:t>age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&gt;=</a:t>
            </a:r>
            <a:r>
              <a:rPr>
                <a:solidFill>
                  <a:srgbClr val="ABB2BF"/>
                </a:solidFill>
              </a:rPr>
              <a:t> </a:t>
            </a:r>
            <a:r>
              <a:t>minimum</a:t>
            </a:r>
            <a:r>
              <a:rPr>
                <a:solidFill>
                  <a:srgbClr val="ABB2BF"/>
                </a:solidFill>
              </a:rPr>
              <a:t>;</a:t>
            </a:r>
            <a:endParaRPr>
              <a:solidFill>
                <a:srgbClr val="ABB2BF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ABB2B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};</a:t>
            </a:r>
          </a:p>
        </p:txBody>
      </p:sp>
      <p:sp>
        <p:nvSpPr>
          <p:cNvPr id="1137" name="let checkAge = function(age) {…"/>
          <p:cNvSpPr/>
          <p:nvPr/>
        </p:nvSpPr>
        <p:spPr>
          <a:xfrm>
            <a:off x="7670111" y="2294618"/>
            <a:ext cx="2948468" cy="95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200"/>
              </a:lnSpc>
              <a:defRPr sz="1200">
                <a:solidFill>
                  <a:srgbClr val="61AFE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678DD"/>
                </a:solidFill>
              </a:rPr>
              <a:t>let</a:t>
            </a:r>
            <a:r>
              <a:rPr>
                <a:solidFill>
                  <a:srgbClr val="ABB2BF"/>
                </a:solidFill>
              </a:rPr>
              <a:t> </a:t>
            </a:r>
            <a:r>
              <a:t>checkAge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=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C678DD"/>
                </a:solidFill>
              </a:rPr>
              <a:t>function</a:t>
            </a:r>
            <a:r>
              <a:rPr>
                <a:solidFill>
                  <a:srgbClr val="ABB2BF"/>
                </a:solidFill>
              </a:rPr>
              <a:t>(</a:t>
            </a:r>
            <a:r>
              <a:rPr i="1">
                <a:solidFill>
                  <a:srgbClr val="E06C75"/>
                </a:solidFill>
              </a:rPr>
              <a:t>age</a:t>
            </a:r>
            <a:r>
              <a:rPr>
                <a:solidFill>
                  <a:srgbClr val="ABB2BF"/>
                </a:solidFill>
              </a:rPr>
              <a:t>) {</a:t>
            </a:r>
            <a:endParaRPr>
              <a:solidFill>
                <a:srgbClr val="ABB2BF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06C7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BB2BF"/>
                </a:solidFill>
              </a:rPr>
              <a:t>  </a:t>
            </a:r>
            <a:r>
              <a:rPr>
                <a:solidFill>
                  <a:srgbClr val="C678DD"/>
                </a:solidFill>
              </a:rPr>
              <a:t>let</a:t>
            </a:r>
            <a:r>
              <a:rPr>
                <a:solidFill>
                  <a:srgbClr val="ABB2BF"/>
                </a:solidFill>
              </a:rPr>
              <a:t> </a:t>
            </a:r>
            <a:r>
              <a:t>minimum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=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D19A66"/>
                </a:solidFill>
              </a:rPr>
              <a:t>21</a:t>
            </a:r>
            <a:r>
              <a:rPr>
                <a:solidFill>
                  <a:srgbClr val="ABB2BF"/>
                </a:solidFill>
              </a:rPr>
              <a:t>;</a:t>
            </a:r>
            <a:endParaRPr>
              <a:solidFill>
                <a:srgbClr val="ABB2BF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E06C7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BB2BF"/>
                </a:solidFill>
              </a:rPr>
              <a:t>  </a:t>
            </a:r>
            <a:r>
              <a:rPr>
                <a:solidFill>
                  <a:srgbClr val="C678DD"/>
                </a:solidFill>
              </a:rPr>
              <a:t>return</a:t>
            </a:r>
            <a:r>
              <a:rPr>
                <a:solidFill>
                  <a:srgbClr val="ABB2BF"/>
                </a:solidFill>
              </a:rPr>
              <a:t> </a:t>
            </a:r>
            <a:r>
              <a:rPr i="1"/>
              <a:t>age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&gt;=</a:t>
            </a:r>
            <a:r>
              <a:rPr>
                <a:solidFill>
                  <a:srgbClr val="ABB2BF"/>
                </a:solidFill>
              </a:rPr>
              <a:t> </a:t>
            </a:r>
            <a:r>
              <a:t>minimum</a:t>
            </a:r>
            <a:r>
              <a:rPr>
                <a:solidFill>
                  <a:srgbClr val="ABB2BF"/>
                </a:solidFill>
              </a:rPr>
              <a:t>;</a:t>
            </a:r>
            <a:endParaRPr>
              <a:solidFill>
                <a:srgbClr val="ABB2BF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ABB2B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2" dur="10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7" dur="10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37" grpId="5"/>
      <p:bldP build="whole" bldLvl="1" animBg="1" rev="0" advAuto="0" spid="1136" grpId="4"/>
      <p:bldP build="whole" bldLvl="1" animBg="1" rev="0" advAuto="0" spid="1135" grpId="9"/>
      <p:bldP build="whole" bldLvl="1" animBg="1" rev="0" advAuto="0" spid="1132" grpId="7"/>
      <p:bldP build="whole" bldLvl="1" animBg="1" rev="0" advAuto="0" spid="1133" grpId="3"/>
      <p:bldP build="whole" bldLvl="1" animBg="1" rev="0" advAuto="0" spid="1129" grpId="1"/>
      <p:bldP build="whole" bldLvl="1" animBg="1" rev="0" advAuto="0" spid="1130" grpId="2"/>
      <p:bldP build="whole" bldLvl="1" animBg="1" rev="0" advAuto="0" spid="1131" grpId="6"/>
      <p:bldP build="whole" bldLvl="1" animBg="1" rev="0" advAuto="0" spid="1134" grpId="8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1" name="组合 6"/>
          <p:cNvGrpSpPr/>
          <p:nvPr/>
        </p:nvGrpSpPr>
        <p:grpSpPr>
          <a:xfrm>
            <a:off x="-2" y="377824"/>
            <a:ext cx="1001715" cy="522291"/>
            <a:chOff x="0" y="0"/>
            <a:chExt cx="1001714" cy="522289"/>
          </a:xfrm>
        </p:grpSpPr>
        <p:sp>
          <p:nvSpPr>
            <p:cNvPr id="1139" name="矩形 3"/>
            <p:cNvSpPr/>
            <p:nvPr/>
          </p:nvSpPr>
          <p:spPr>
            <a:xfrm>
              <a:off x="0" y="-1"/>
              <a:ext cx="1001713" cy="522290"/>
            </a:xfrm>
            <a:prstGeom prst="rect">
              <a:avLst/>
            </a:prstGeom>
            <a:solidFill>
              <a:srgbClr val="3EB19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40" name="直角三角形 5"/>
            <p:cNvSpPr/>
            <p:nvPr/>
          </p:nvSpPr>
          <p:spPr>
            <a:xfrm flipH="1">
              <a:off x="-1" y="0"/>
              <a:ext cx="1001715" cy="522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2F">
                <a:alpha val="419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1142" name="文本框 8"/>
          <p:cNvSpPr/>
          <p:nvPr/>
        </p:nvSpPr>
        <p:spPr>
          <a:xfrm>
            <a:off x="1176337" y="454025"/>
            <a:ext cx="2174933" cy="40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4、curry &amp; compose</a:t>
            </a:r>
          </a:p>
        </p:txBody>
      </p:sp>
      <p:sp>
        <p:nvSpPr>
          <p:cNvPr id="1143" name="TextBox 13"/>
          <p:cNvSpPr/>
          <p:nvPr/>
        </p:nvSpPr>
        <p:spPr>
          <a:xfrm>
            <a:off x="1638007" y="1317242"/>
            <a:ext cx="165873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216025">
              <a:spcBef>
                <a:spcPts val="300"/>
              </a:spcBef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Compose ？</a:t>
            </a:r>
          </a:p>
        </p:txBody>
      </p:sp>
      <p:sp>
        <p:nvSpPr>
          <p:cNvPr id="1144" name="TextBox 13"/>
          <p:cNvSpPr/>
          <p:nvPr/>
        </p:nvSpPr>
        <p:spPr>
          <a:xfrm>
            <a:off x="1981291" y="1788694"/>
            <a:ext cx="670742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216025">
              <a:spcBef>
                <a:spcPts val="300"/>
              </a:spcBef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compose：函数的组合</a:t>
            </a:r>
          </a:p>
        </p:txBody>
      </p:sp>
      <p:sp>
        <p:nvSpPr>
          <p:cNvPr id="1145" name="const compose = function(f, g) {…"/>
          <p:cNvSpPr/>
          <p:nvPr/>
        </p:nvSpPr>
        <p:spPr>
          <a:xfrm>
            <a:off x="1902542" y="2229258"/>
            <a:ext cx="3131973" cy="164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200"/>
              </a:lnSpc>
              <a:defRPr sz="1200">
                <a:solidFill>
                  <a:srgbClr val="C678D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const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61AFEF"/>
                </a:solidFill>
              </a:rPr>
              <a:t>compose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=</a:t>
            </a:r>
            <a:r>
              <a:rPr>
                <a:solidFill>
                  <a:srgbClr val="ABB2BF"/>
                </a:solidFill>
              </a:rPr>
              <a:t> </a:t>
            </a:r>
            <a:r>
              <a:t>function</a:t>
            </a:r>
            <a:r>
              <a:rPr>
                <a:solidFill>
                  <a:srgbClr val="ABB2BF"/>
                </a:solidFill>
              </a:rPr>
              <a:t>(</a:t>
            </a:r>
            <a:r>
              <a:rPr i="1">
                <a:solidFill>
                  <a:srgbClr val="E06C75"/>
                </a:solidFill>
              </a:rPr>
              <a:t>f</a:t>
            </a:r>
            <a:r>
              <a:rPr>
                <a:solidFill>
                  <a:srgbClr val="ABB2BF"/>
                </a:solidFill>
              </a:rPr>
              <a:t>, </a:t>
            </a:r>
            <a:r>
              <a:rPr i="1">
                <a:solidFill>
                  <a:srgbClr val="E06C75"/>
                </a:solidFill>
              </a:rPr>
              <a:t>g</a:t>
            </a:r>
            <a:r>
              <a:rPr>
                <a:solidFill>
                  <a:srgbClr val="ABB2BF"/>
                </a:solidFill>
              </a:rPr>
              <a:t>) {</a:t>
            </a:r>
            <a:endParaRPr>
              <a:solidFill>
                <a:srgbClr val="ABB2BF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C678D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BB2BF"/>
                </a:solidFill>
              </a:rPr>
              <a:t>  </a:t>
            </a:r>
            <a:r>
              <a:t>return</a:t>
            </a:r>
            <a:r>
              <a:rPr>
                <a:solidFill>
                  <a:srgbClr val="ABB2BF"/>
                </a:solidFill>
              </a:rPr>
              <a:t> </a:t>
            </a:r>
            <a:r>
              <a:t>function</a:t>
            </a:r>
            <a:r>
              <a:rPr>
                <a:solidFill>
                  <a:srgbClr val="ABB2BF"/>
                </a:solidFill>
              </a:rPr>
              <a:t>(</a:t>
            </a:r>
            <a:r>
              <a:rPr i="1">
                <a:solidFill>
                  <a:srgbClr val="E06C75"/>
                </a:solidFill>
              </a:rPr>
              <a:t>x</a:t>
            </a:r>
            <a:r>
              <a:rPr>
                <a:solidFill>
                  <a:srgbClr val="ABB2BF"/>
                </a:solidFill>
              </a:rPr>
              <a:t>) {</a:t>
            </a:r>
            <a:endParaRPr>
              <a:solidFill>
                <a:srgbClr val="ABB2BF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C678D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BB2BF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61AFEF"/>
                </a:solidFill>
              </a:rPr>
              <a:t>f</a:t>
            </a:r>
            <a:r>
              <a:rPr>
                <a:solidFill>
                  <a:srgbClr val="ABB2BF"/>
                </a:solidFill>
              </a:rPr>
              <a:t>(</a:t>
            </a:r>
            <a:r>
              <a:rPr>
                <a:solidFill>
                  <a:srgbClr val="61AFEF"/>
                </a:solidFill>
              </a:rPr>
              <a:t>g</a:t>
            </a:r>
            <a:r>
              <a:rPr>
                <a:solidFill>
                  <a:srgbClr val="ABB2BF"/>
                </a:solidFill>
              </a:rPr>
              <a:t>(</a:t>
            </a:r>
            <a:r>
              <a:rPr i="1">
                <a:solidFill>
                  <a:srgbClr val="E06C75"/>
                </a:solidFill>
              </a:rPr>
              <a:t>x</a:t>
            </a:r>
            <a:r>
              <a:rPr>
                <a:solidFill>
                  <a:srgbClr val="ABB2BF"/>
                </a:solidFill>
              </a:rPr>
              <a:t>));</a:t>
            </a:r>
            <a:endParaRPr>
              <a:solidFill>
                <a:srgbClr val="ABB2BF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ABB2B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};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ABB2B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};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ABB2BF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146" name="const compose = (f, g) =&gt; x =&gt; f(g(x))"/>
          <p:cNvSpPr/>
          <p:nvPr/>
        </p:nvSpPr>
        <p:spPr>
          <a:xfrm>
            <a:off x="5291726" y="2234746"/>
            <a:ext cx="3682488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200"/>
              </a:lnSpc>
              <a:defRPr sz="1200">
                <a:solidFill>
                  <a:srgbClr val="61AFE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678DD"/>
                </a:solidFill>
              </a:rPr>
              <a:t>const</a:t>
            </a:r>
            <a:r>
              <a:rPr>
                <a:solidFill>
                  <a:srgbClr val="ABB2BF"/>
                </a:solidFill>
              </a:rPr>
              <a:t> </a:t>
            </a:r>
            <a:r>
              <a:t>compose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=</a:t>
            </a:r>
            <a:r>
              <a:rPr>
                <a:solidFill>
                  <a:srgbClr val="ABB2BF"/>
                </a:solidFill>
              </a:rPr>
              <a:t> (</a:t>
            </a:r>
            <a:r>
              <a:rPr i="1">
                <a:solidFill>
                  <a:srgbClr val="E06C75"/>
                </a:solidFill>
              </a:rPr>
              <a:t>f</a:t>
            </a:r>
            <a:r>
              <a:rPr>
                <a:solidFill>
                  <a:srgbClr val="ABB2BF"/>
                </a:solidFill>
              </a:rPr>
              <a:t>, </a:t>
            </a:r>
            <a:r>
              <a:rPr i="1">
                <a:solidFill>
                  <a:srgbClr val="E06C75"/>
                </a:solidFill>
              </a:rPr>
              <a:t>g</a:t>
            </a:r>
            <a:r>
              <a:rPr>
                <a:solidFill>
                  <a:srgbClr val="ABB2BF"/>
                </a:solidFill>
              </a:rPr>
              <a:t>) </a:t>
            </a:r>
            <a:r>
              <a:rPr>
                <a:solidFill>
                  <a:srgbClr val="C678DD"/>
                </a:solidFill>
              </a:rPr>
              <a:t>=&gt;</a:t>
            </a:r>
            <a:r>
              <a:rPr>
                <a:solidFill>
                  <a:srgbClr val="ABB2BF"/>
                </a:solidFill>
              </a:rPr>
              <a:t> </a:t>
            </a:r>
            <a:r>
              <a:rPr i="1">
                <a:solidFill>
                  <a:srgbClr val="E06C75"/>
                </a:solidFill>
              </a:rPr>
              <a:t>x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C678DD"/>
                </a:solidFill>
              </a:rPr>
              <a:t>=&gt;</a:t>
            </a:r>
            <a:r>
              <a:rPr>
                <a:solidFill>
                  <a:srgbClr val="ABB2BF"/>
                </a:solidFill>
              </a:rPr>
              <a:t> </a:t>
            </a:r>
            <a:r>
              <a:t>f</a:t>
            </a:r>
            <a:r>
              <a:rPr>
                <a:solidFill>
                  <a:srgbClr val="ABB2BF"/>
                </a:solidFill>
              </a:rPr>
              <a:t>(</a:t>
            </a:r>
            <a:r>
              <a:t>g</a:t>
            </a:r>
            <a:r>
              <a:rPr>
                <a:solidFill>
                  <a:srgbClr val="ABB2BF"/>
                </a:solidFill>
              </a:rPr>
              <a:t>(</a:t>
            </a:r>
            <a:r>
              <a:rPr i="1">
                <a:solidFill>
                  <a:srgbClr val="E06C75"/>
                </a:solidFill>
              </a:rPr>
              <a:t>x</a:t>
            </a:r>
            <a:r>
              <a:rPr>
                <a:solidFill>
                  <a:srgbClr val="ABB2BF"/>
                </a:solidFill>
              </a:rPr>
              <a:t>))</a:t>
            </a:r>
            <a:endParaRPr>
              <a:solidFill>
                <a:srgbClr val="ABB2BF"/>
              </a:solidFill>
            </a:endParaRPr>
          </a:p>
        </p:txBody>
      </p:sp>
      <p:sp>
        <p:nvSpPr>
          <p:cNvPr id="1147" name="const toUpperCase = x =&gt; x.toUpperCase()…"/>
          <p:cNvSpPr/>
          <p:nvPr/>
        </p:nvSpPr>
        <p:spPr>
          <a:xfrm>
            <a:off x="1925837" y="3832366"/>
            <a:ext cx="4233003" cy="95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200"/>
              </a:lnSpc>
              <a:defRPr sz="1200">
                <a:solidFill>
                  <a:srgbClr val="61AFE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678DD"/>
                </a:solidFill>
              </a:rPr>
              <a:t>const</a:t>
            </a:r>
            <a:r>
              <a:rPr>
                <a:solidFill>
                  <a:srgbClr val="ABB2BF"/>
                </a:solidFill>
              </a:rPr>
              <a:t> </a:t>
            </a:r>
            <a:r>
              <a:t>toUpperCase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=</a:t>
            </a:r>
            <a:r>
              <a:rPr>
                <a:solidFill>
                  <a:srgbClr val="ABB2BF"/>
                </a:solidFill>
              </a:rPr>
              <a:t> </a:t>
            </a:r>
            <a:r>
              <a:rPr i="1">
                <a:solidFill>
                  <a:srgbClr val="E06C75"/>
                </a:solidFill>
              </a:rPr>
              <a:t>x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C678DD"/>
                </a:solidFill>
              </a:rPr>
              <a:t>=&gt;</a:t>
            </a:r>
            <a:r>
              <a:rPr>
                <a:solidFill>
                  <a:srgbClr val="ABB2BF"/>
                </a:solidFill>
              </a:rPr>
              <a:t> </a:t>
            </a:r>
            <a:r>
              <a:rPr i="1">
                <a:solidFill>
                  <a:srgbClr val="E06C75"/>
                </a:solidFill>
              </a:rPr>
              <a:t>x</a:t>
            </a:r>
            <a:r>
              <a:rPr>
                <a:solidFill>
                  <a:srgbClr val="ABB2BF"/>
                </a:solidFill>
              </a:rPr>
              <a:t>.</a:t>
            </a:r>
            <a:r>
              <a:t>toUpperCase</a:t>
            </a:r>
            <a:r>
              <a:rPr>
                <a:solidFill>
                  <a:srgbClr val="ABB2BF"/>
                </a:solidFill>
              </a:rPr>
              <a:t>()</a:t>
            </a:r>
            <a:endParaRPr>
              <a:solidFill>
                <a:srgbClr val="ABB2BF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61AFE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678DD"/>
                </a:solidFill>
              </a:rPr>
              <a:t>const</a:t>
            </a:r>
            <a:r>
              <a:rPr>
                <a:solidFill>
                  <a:srgbClr val="ABB2BF"/>
                </a:solidFill>
              </a:rPr>
              <a:t> </a:t>
            </a:r>
            <a:r>
              <a:t>exclaim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=</a:t>
            </a:r>
            <a:r>
              <a:rPr>
                <a:solidFill>
                  <a:srgbClr val="ABB2BF"/>
                </a:solidFill>
              </a:rPr>
              <a:t> </a:t>
            </a:r>
            <a:r>
              <a:rPr i="1">
                <a:solidFill>
                  <a:srgbClr val="E06C75"/>
                </a:solidFill>
              </a:rPr>
              <a:t>x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C678DD"/>
                </a:solidFill>
              </a:rPr>
              <a:t>=&gt;</a:t>
            </a:r>
            <a:r>
              <a:rPr>
                <a:solidFill>
                  <a:srgbClr val="ABB2BF"/>
                </a:solidFill>
              </a:rPr>
              <a:t> </a:t>
            </a:r>
            <a:r>
              <a:rPr i="1">
                <a:solidFill>
                  <a:srgbClr val="E06C75"/>
                </a:solidFill>
              </a:rPr>
              <a:t>x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+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98C379"/>
                </a:solidFill>
              </a:rPr>
              <a:t>'!'</a:t>
            </a:r>
            <a:endParaRPr>
              <a:solidFill>
                <a:srgbClr val="ABB2BF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61AFE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678DD"/>
                </a:solidFill>
              </a:rPr>
              <a:t>const</a:t>
            </a:r>
            <a:r>
              <a:rPr>
                <a:solidFill>
                  <a:srgbClr val="ABB2BF"/>
                </a:solidFill>
              </a:rPr>
              <a:t> </a:t>
            </a:r>
            <a:r>
              <a:t>shout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=</a:t>
            </a:r>
            <a:r>
              <a:rPr>
                <a:solidFill>
                  <a:srgbClr val="ABB2BF"/>
                </a:solidFill>
              </a:rPr>
              <a:t> </a:t>
            </a:r>
            <a:r>
              <a:t>compose</a:t>
            </a:r>
            <a:r>
              <a:rPr>
                <a:solidFill>
                  <a:srgbClr val="ABB2BF"/>
                </a:solidFill>
              </a:rPr>
              <a:t>(</a:t>
            </a:r>
            <a:r>
              <a:t>exclaim</a:t>
            </a:r>
            <a:r>
              <a:rPr>
                <a:solidFill>
                  <a:srgbClr val="ABB2BF"/>
                </a:solidFill>
              </a:rPr>
              <a:t>, </a:t>
            </a:r>
            <a:r>
              <a:t>toUpperCase</a:t>
            </a:r>
            <a:r>
              <a:rPr>
                <a:solidFill>
                  <a:srgbClr val="ABB2BF"/>
                </a:solidFill>
              </a:rPr>
              <a:t>);</a:t>
            </a:r>
            <a:endParaRPr>
              <a:solidFill>
                <a:srgbClr val="ABB2BF"/>
              </a:solidFill>
            </a:endParaRPr>
          </a:p>
        </p:txBody>
      </p:sp>
      <p:sp>
        <p:nvSpPr>
          <p:cNvPr id="1148" name="const shout = x =&gt; exclaim(toUpperCase(x))"/>
          <p:cNvSpPr/>
          <p:nvPr/>
        </p:nvSpPr>
        <p:spPr>
          <a:xfrm>
            <a:off x="1929474" y="4942393"/>
            <a:ext cx="4049498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200"/>
              </a:lnSpc>
              <a:defRPr sz="1200">
                <a:solidFill>
                  <a:srgbClr val="61AFE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678DD"/>
                </a:solidFill>
              </a:rPr>
              <a:t>const</a:t>
            </a:r>
            <a:r>
              <a:rPr>
                <a:solidFill>
                  <a:srgbClr val="ABB2BF"/>
                </a:solidFill>
              </a:rPr>
              <a:t> </a:t>
            </a:r>
            <a:r>
              <a:t>shout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=</a:t>
            </a:r>
            <a:r>
              <a:rPr>
                <a:solidFill>
                  <a:srgbClr val="ABB2BF"/>
                </a:solidFill>
              </a:rPr>
              <a:t> </a:t>
            </a:r>
            <a:r>
              <a:rPr i="1">
                <a:solidFill>
                  <a:srgbClr val="E06C75"/>
                </a:solidFill>
              </a:rPr>
              <a:t>x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C678DD"/>
                </a:solidFill>
              </a:rPr>
              <a:t>=&gt;</a:t>
            </a:r>
            <a:r>
              <a:rPr>
                <a:solidFill>
                  <a:srgbClr val="ABB2BF"/>
                </a:solidFill>
              </a:rPr>
              <a:t> </a:t>
            </a:r>
            <a:r>
              <a:t>exclaim</a:t>
            </a:r>
            <a:r>
              <a:rPr>
                <a:solidFill>
                  <a:srgbClr val="ABB2BF"/>
                </a:solidFill>
              </a:rPr>
              <a:t>(</a:t>
            </a:r>
            <a:r>
              <a:t>toUpperCase</a:t>
            </a:r>
            <a:r>
              <a:rPr>
                <a:solidFill>
                  <a:srgbClr val="ABB2BF"/>
                </a:solidFill>
              </a:rPr>
              <a:t>(</a:t>
            </a:r>
            <a:r>
              <a:rPr i="1">
                <a:solidFill>
                  <a:srgbClr val="E06C75"/>
                </a:solidFill>
              </a:rPr>
              <a:t>x</a:t>
            </a:r>
            <a:r>
              <a:rPr>
                <a:solidFill>
                  <a:srgbClr val="ABB2BF"/>
                </a:solidFill>
              </a:rPr>
              <a:t>))</a:t>
            </a:r>
            <a:endParaRPr>
              <a:solidFill>
                <a:srgbClr val="ABB2B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47" grpId="5"/>
      <p:bldP build="whole" bldLvl="1" animBg="1" rev="0" advAuto="0" spid="1148" grpId="6"/>
      <p:bldP build="whole" bldLvl="1" animBg="1" rev="0" advAuto="0" spid="1144" grpId="2"/>
      <p:bldP build="whole" bldLvl="1" animBg="1" rev="0" advAuto="0" spid="1146" grpId="4"/>
      <p:bldP build="whole" bldLvl="1" animBg="1" rev="0" advAuto="0" spid="1143" grpId="1"/>
      <p:bldP build="whole" bldLvl="1" animBg="1" rev="0" advAuto="0" spid="1145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2" name="组合 6"/>
          <p:cNvGrpSpPr/>
          <p:nvPr/>
        </p:nvGrpSpPr>
        <p:grpSpPr>
          <a:xfrm>
            <a:off x="-2" y="377824"/>
            <a:ext cx="1001715" cy="522291"/>
            <a:chOff x="0" y="0"/>
            <a:chExt cx="1001714" cy="522289"/>
          </a:xfrm>
        </p:grpSpPr>
        <p:sp>
          <p:nvSpPr>
            <p:cNvPr id="1150" name="矩形 3"/>
            <p:cNvSpPr/>
            <p:nvPr/>
          </p:nvSpPr>
          <p:spPr>
            <a:xfrm>
              <a:off x="0" y="-1"/>
              <a:ext cx="1001713" cy="522290"/>
            </a:xfrm>
            <a:prstGeom prst="rect">
              <a:avLst/>
            </a:prstGeom>
            <a:solidFill>
              <a:srgbClr val="3EB19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51" name="直角三角形 5"/>
            <p:cNvSpPr/>
            <p:nvPr/>
          </p:nvSpPr>
          <p:spPr>
            <a:xfrm flipH="1">
              <a:off x="-1" y="0"/>
              <a:ext cx="1001715" cy="522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2F">
                <a:alpha val="419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1153" name="文本框 8"/>
          <p:cNvSpPr/>
          <p:nvPr/>
        </p:nvSpPr>
        <p:spPr>
          <a:xfrm>
            <a:off x="1176337" y="454025"/>
            <a:ext cx="2174933" cy="40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4、curry &amp; compose</a:t>
            </a:r>
          </a:p>
        </p:txBody>
      </p:sp>
      <p:sp>
        <p:nvSpPr>
          <p:cNvPr id="1154" name="TextBox 13"/>
          <p:cNvSpPr/>
          <p:nvPr/>
        </p:nvSpPr>
        <p:spPr>
          <a:xfrm>
            <a:off x="1638007" y="1317242"/>
            <a:ext cx="165873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216025">
              <a:spcBef>
                <a:spcPts val="300"/>
              </a:spcBef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Curry ？</a:t>
            </a:r>
          </a:p>
        </p:txBody>
      </p:sp>
      <p:sp>
        <p:nvSpPr>
          <p:cNvPr id="1155" name="TextBox 13"/>
          <p:cNvSpPr/>
          <p:nvPr/>
        </p:nvSpPr>
        <p:spPr>
          <a:xfrm>
            <a:off x="1981291" y="1788694"/>
            <a:ext cx="670742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216025">
              <a:spcBef>
                <a:spcPts val="300"/>
              </a:spcBef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curry：只传递给函数一部分参数来调用它，让它返回一个函数去处理剩下的参数。</a:t>
            </a:r>
          </a:p>
        </p:txBody>
      </p:sp>
      <p:sp>
        <p:nvSpPr>
          <p:cNvPr id="1156" name="let add = function(x) {…"/>
          <p:cNvSpPr/>
          <p:nvPr/>
        </p:nvSpPr>
        <p:spPr>
          <a:xfrm>
            <a:off x="1966626" y="3668121"/>
            <a:ext cx="2306200" cy="1412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200"/>
              </a:lnSpc>
              <a:defRPr sz="1200">
                <a:solidFill>
                  <a:srgbClr val="C678D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let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61AFEF"/>
                </a:solidFill>
              </a:rPr>
              <a:t>add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=</a:t>
            </a:r>
            <a:r>
              <a:rPr>
                <a:solidFill>
                  <a:srgbClr val="ABB2BF"/>
                </a:solidFill>
              </a:rPr>
              <a:t> </a:t>
            </a:r>
            <a:r>
              <a:t>function</a:t>
            </a:r>
            <a:r>
              <a:rPr>
                <a:solidFill>
                  <a:srgbClr val="ABB2BF"/>
                </a:solidFill>
              </a:rPr>
              <a:t>(</a:t>
            </a:r>
            <a:r>
              <a:rPr i="1">
                <a:solidFill>
                  <a:srgbClr val="E06C75"/>
                </a:solidFill>
              </a:rPr>
              <a:t>x</a:t>
            </a:r>
            <a:r>
              <a:rPr>
                <a:solidFill>
                  <a:srgbClr val="ABB2BF"/>
                </a:solidFill>
              </a:rPr>
              <a:t>) {</a:t>
            </a:r>
            <a:endParaRPr>
              <a:solidFill>
                <a:srgbClr val="ABB2BF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C678D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BB2BF"/>
                </a:solidFill>
              </a:rPr>
              <a:t>  </a:t>
            </a:r>
            <a:r>
              <a:t>return</a:t>
            </a:r>
            <a:r>
              <a:rPr>
                <a:solidFill>
                  <a:srgbClr val="ABB2BF"/>
                </a:solidFill>
              </a:rPr>
              <a:t> </a:t>
            </a:r>
            <a:r>
              <a:t>function</a:t>
            </a:r>
            <a:r>
              <a:rPr>
                <a:solidFill>
                  <a:srgbClr val="ABB2BF"/>
                </a:solidFill>
              </a:rPr>
              <a:t>(</a:t>
            </a:r>
            <a:r>
              <a:rPr i="1">
                <a:solidFill>
                  <a:srgbClr val="E06C75"/>
                </a:solidFill>
              </a:rPr>
              <a:t>y</a:t>
            </a:r>
            <a:r>
              <a:rPr>
                <a:solidFill>
                  <a:srgbClr val="ABB2BF"/>
                </a:solidFill>
              </a:rPr>
              <a:t>) {</a:t>
            </a:r>
            <a:endParaRPr>
              <a:solidFill>
                <a:srgbClr val="ABB2BF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C678D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BB2BF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ABB2BF"/>
                </a:solidFill>
              </a:rPr>
              <a:t> </a:t>
            </a:r>
            <a:r>
              <a:rPr i="1">
                <a:solidFill>
                  <a:srgbClr val="E06C75"/>
                </a:solidFill>
              </a:rPr>
              <a:t>x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+</a:t>
            </a:r>
            <a:r>
              <a:rPr>
                <a:solidFill>
                  <a:srgbClr val="ABB2BF"/>
                </a:solidFill>
              </a:rPr>
              <a:t> </a:t>
            </a:r>
            <a:r>
              <a:rPr i="1">
                <a:solidFill>
                  <a:srgbClr val="E06C75"/>
                </a:solidFill>
              </a:rPr>
              <a:t>y</a:t>
            </a:r>
            <a:r>
              <a:rPr>
                <a:solidFill>
                  <a:srgbClr val="ABB2BF"/>
                </a:solidFill>
              </a:rPr>
              <a:t>;</a:t>
            </a:r>
            <a:endParaRPr>
              <a:solidFill>
                <a:srgbClr val="ABB2BF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ABB2B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};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ABB2B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};</a:t>
            </a:r>
          </a:p>
        </p:txBody>
      </p:sp>
      <p:sp>
        <p:nvSpPr>
          <p:cNvPr id="1157" name="let add = x =&gt; y =&gt; x + y"/>
          <p:cNvSpPr/>
          <p:nvPr/>
        </p:nvSpPr>
        <p:spPr>
          <a:xfrm>
            <a:off x="4653808" y="3727224"/>
            <a:ext cx="2489705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200"/>
              </a:lnSpc>
              <a:defRPr sz="1200">
                <a:solidFill>
                  <a:srgbClr val="C678D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let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61AFEF"/>
                </a:solidFill>
              </a:rPr>
              <a:t>add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=</a:t>
            </a:r>
            <a:r>
              <a:rPr>
                <a:solidFill>
                  <a:srgbClr val="ABB2BF"/>
                </a:solidFill>
              </a:rPr>
              <a:t> </a:t>
            </a:r>
            <a:r>
              <a:rPr i="1">
                <a:solidFill>
                  <a:srgbClr val="E06C75"/>
                </a:solidFill>
              </a:rPr>
              <a:t>x</a:t>
            </a:r>
            <a:r>
              <a:rPr>
                <a:solidFill>
                  <a:srgbClr val="ABB2BF"/>
                </a:solidFill>
              </a:rPr>
              <a:t> </a:t>
            </a:r>
            <a:r>
              <a:t>=&gt;</a:t>
            </a:r>
            <a:r>
              <a:rPr>
                <a:solidFill>
                  <a:srgbClr val="ABB2BF"/>
                </a:solidFill>
              </a:rPr>
              <a:t> </a:t>
            </a:r>
            <a:r>
              <a:rPr i="1">
                <a:solidFill>
                  <a:srgbClr val="E06C75"/>
                </a:solidFill>
              </a:rPr>
              <a:t>y</a:t>
            </a:r>
            <a:r>
              <a:rPr>
                <a:solidFill>
                  <a:srgbClr val="ABB2BF"/>
                </a:solidFill>
              </a:rPr>
              <a:t> </a:t>
            </a:r>
            <a:r>
              <a:t>=&gt;</a:t>
            </a:r>
            <a:r>
              <a:rPr>
                <a:solidFill>
                  <a:srgbClr val="ABB2BF"/>
                </a:solidFill>
              </a:rPr>
              <a:t> </a:t>
            </a:r>
            <a:r>
              <a:rPr i="1">
                <a:solidFill>
                  <a:srgbClr val="E06C75"/>
                </a:solidFill>
              </a:rPr>
              <a:t>x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+</a:t>
            </a:r>
            <a:r>
              <a:rPr>
                <a:solidFill>
                  <a:srgbClr val="ABB2BF"/>
                </a:solidFill>
              </a:rPr>
              <a:t> </a:t>
            </a:r>
            <a:r>
              <a:rPr i="1">
                <a:solidFill>
                  <a:srgbClr val="E06C75"/>
                </a:solidFill>
              </a:rPr>
              <a:t>y</a:t>
            </a:r>
            <a:endParaRPr>
              <a:solidFill>
                <a:srgbClr val="ABB2BF"/>
              </a:solidFill>
            </a:endParaRPr>
          </a:p>
        </p:txBody>
      </p:sp>
      <p:sp>
        <p:nvSpPr>
          <p:cNvPr id="1158" name="let increment = add(1);…"/>
          <p:cNvSpPr/>
          <p:nvPr/>
        </p:nvSpPr>
        <p:spPr>
          <a:xfrm>
            <a:off x="7565975" y="3727224"/>
            <a:ext cx="2306199" cy="1183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200"/>
              </a:lnSpc>
              <a:defRPr sz="1200">
                <a:solidFill>
                  <a:srgbClr val="61AFE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678DD"/>
                </a:solidFill>
              </a:rPr>
              <a:t>let</a:t>
            </a:r>
            <a:r>
              <a:rPr>
                <a:solidFill>
                  <a:srgbClr val="ABB2BF"/>
                </a:solidFill>
              </a:rPr>
              <a:t> </a:t>
            </a:r>
            <a:r>
              <a:t>increment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=</a:t>
            </a:r>
            <a:r>
              <a:rPr>
                <a:solidFill>
                  <a:srgbClr val="ABB2BF"/>
                </a:solidFill>
              </a:rPr>
              <a:t> </a:t>
            </a:r>
            <a:r>
              <a:t>add</a:t>
            </a:r>
            <a:r>
              <a:rPr>
                <a:solidFill>
                  <a:srgbClr val="ABB2BF"/>
                </a:solidFill>
              </a:rPr>
              <a:t>(</a:t>
            </a:r>
            <a:r>
              <a:rPr>
                <a:solidFill>
                  <a:srgbClr val="D19A66"/>
                </a:solidFill>
              </a:rPr>
              <a:t>1</a:t>
            </a:r>
            <a:r>
              <a:rPr>
                <a:solidFill>
                  <a:srgbClr val="ABB2BF"/>
                </a:solidFill>
              </a:rPr>
              <a:t>);</a:t>
            </a:r>
            <a:endParaRPr>
              <a:solidFill>
                <a:srgbClr val="ABB2BF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61AFE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678DD"/>
                </a:solidFill>
              </a:rPr>
              <a:t>let</a:t>
            </a:r>
            <a:r>
              <a:rPr>
                <a:solidFill>
                  <a:srgbClr val="ABB2BF"/>
                </a:solidFill>
              </a:rPr>
              <a:t> </a:t>
            </a:r>
            <a:r>
              <a:t>addTen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56B6C2"/>
                </a:solidFill>
              </a:rPr>
              <a:t>=</a:t>
            </a:r>
            <a:r>
              <a:rPr>
                <a:solidFill>
                  <a:srgbClr val="ABB2BF"/>
                </a:solidFill>
              </a:rPr>
              <a:t> </a:t>
            </a:r>
            <a:r>
              <a:t>add</a:t>
            </a:r>
            <a:r>
              <a:rPr>
                <a:solidFill>
                  <a:srgbClr val="ABB2BF"/>
                </a:solidFill>
              </a:rPr>
              <a:t>(</a:t>
            </a:r>
            <a:r>
              <a:rPr>
                <a:solidFill>
                  <a:srgbClr val="D19A66"/>
                </a:solidFill>
              </a:rPr>
              <a:t>10</a:t>
            </a:r>
            <a:r>
              <a:rPr>
                <a:solidFill>
                  <a:srgbClr val="ABB2BF"/>
                </a:solidFill>
              </a:rPr>
              <a:t>);</a:t>
            </a:r>
            <a:endParaRPr>
              <a:solidFill>
                <a:srgbClr val="ABB2BF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61AFEF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ABB2BF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61AFE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increment</a:t>
            </a:r>
            <a:r>
              <a:rPr>
                <a:solidFill>
                  <a:srgbClr val="ABB2BF"/>
                </a:solidFill>
              </a:rPr>
              <a:t>(</a:t>
            </a:r>
            <a:r>
              <a:rPr>
                <a:solidFill>
                  <a:srgbClr val="D19A66"/>
                </a:solidFill>
              </a:rPr>
              <a:t>2</a:t>
            </a:r>
            <a:r>
              <a:rPr>
                <a:solidFill>
                  <a:srgbClr val="ABB2BF"/>
                </a:solidFill>
              </a:rPr>
              <a:t>);</a:t>
            </a:r>
            <a:endParaRPr>
              <a:solidFill>
                <a:srgbClr val="ABB2BF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61AFE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addTen</a:t>
            </a:r>
            <a:r>
              <a:rPr>
                <a:solidFill>
                  <a:srgbClr val="ABB2BF"/>
                </a:solidFill>
              </a:rPr>
              <a:t>(</a:t>
            </a:r>
            <a:r>
              <a:rPr>
                <a:solidFill>
                  <a:srgbClr val="D19A66"/>
                </a:solidFill>
              </a:rPr>
              <a:t>2</a:t>
            </a:r>
            <a:r>
              <a:rPr>
                <a:solidFill>
                  <a:srgbClr val="ABB2BF"/>
                </a:solidFill>
              </a:rPr>
              <a:t>);</a:t>
            </a:r>
          </a:p>
        </p:txBody>
      </p:sp>
      <p:sp>
        <p:nvSpPr>
          <p:cNvPr id="1159" name="f(x, y, z) = h(x)(y)(z)"/>
          <p:cNvSpPr/>
          <p:nvPr/>
        </p:nvSpPr>
        <p:spPr>
          <a:xfrm>
            <a:off x="1966626" y="2835172"/>
            <a:ext cx="2306200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200"/>
              </a:lnSpc>
              <a:defRPr sz="1200">
                <a:solidFill>
                  <a:srgbClr val="ABB2B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1AFEF"/>
                </a:solidFill>
              </a:rPr>
              <a:t>f</a:t>
            </a:r>
            <a:r>
              <a:t>(</a:t>
            </a:r>
            <a:r>
              <a:rPr>
                <a:solidFill>
                  <a:srgbClr val="E06C75"/>
                </a:solidFill>
              </a:rPr>
              <a:t>x</a:t>
            </a:r>
            <a:r>
              <a:t>, </a:t>
            </a:r>
            <a:r>
              <a:rPr>
                <a:solidFill>
                  <a:srgbClr val="E06C75"/>
                </a:solidFill>
              </a:rPr>
              <a:t>y</a:t>
            </a:r>
            <a:r>
              <a:t>, </a:t>
            </a:r>
            <a:r>
              <a:rPr>
                <a:solidFill>
                  <a:srgbClr val="E06C75"/>
                </a:solidFill>
              </a:rPr>
              <a:t>z</a:t>
            </a:r>
            <a:r>
              <a:t>) </a:t>
            </a:r>
            <a:r>
              <a:rPr>
                <a:solidFill>
                  <a:srgbClr val="56B6C2"/>
                </a:solidFill>
              </a:rPr>
              <a:t>=</a:t>
            </a:r>
            <a:r>
              <a:t> </a:t>
            </a:r>
            <a:r>
              <a:rPr>
                <a:solidFill>
                  <a:srgbClr val="61AFEF"/>
                </a:solidFill>
              </a:rPr>
              <a:t>h</a:t>
            </a:r>
            <a:r>
              <a:t>(</a:t>
            </a:r>
            <a:r>
              <a:rPr>
                <a:solidFill>
                  <a:srgbClr val="E06C75"/>
                </a:solidFill>
              </a:rPr>
              <a:t>x</a:t>
            </a:r>
            <a:r>
              <a:t>)(</a:t>
            </a:r>
            <a:r>
              <a:rPr>
                <a:solidFill>
                  <a:srgbClr val="E06C75"/>
                </a:solidFill>
              </a:rPr>
              <a:t>y</a:t>
            </a:r>
            <a:r>
              <a:t>)(</a:t>
            </a:r>
            <a:r>
              <a:rPr>
                <a:solidFill>
                  <a:srgbClr val="E06C75"/>
                </a:solidFill>
              </a:rPr>
              <a:t>z</a:t>
            </a:r>
            <a:r>
              <a:t>)</a:t>
            </a:r>
          </a:p>
        </p:txBody>
      </p:sp>
      <p:sp>
        <p:nvSpPr>
          <p:cNvPr id="1160" name="curry(f) = h"/>
          <p:cNvSpPr/>
          <p:nvPr/>
        </p:nvSpPr>
        <p:spPr>
          <a:xfrm>
            <a:off x="1958593" y="2383463"/>
            <a:ext cx="1296922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200"/>
              </a:lnSpc>
              <a:defRPr sz="1200">
                <a:solidFill>
                  <a:srgbClr val="61AFE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curry</a:t>
            </a:r>
            <a:r>
              <a:rPr>
                <a:solidFill>
                  <a:srgbClr val="ABB2BF"/>
                </a:solidFill>
              </a:rPr>
              <a:t>(</a:t>
            </a:r>
            <a:r>
              <a:rPr>
                <a:solidFill>
                  <a:srgbClr val="E06C75"/>
                </a:solidFill>
              </a:rPr>
              <a:t>f</a:t>
            </a:r>
            <a:r>
              <a:rPr>
                <a:solidFill>
                  <a:srgbClr val="ABB2BF"/>
                </a:solidFill>
              </a:rPr>
              <a:t>) </a:t>
            </a:r>
            <a:r>
              <a:rPr>
                <a:solidFill>
                  <a:srgbClr val="56B6C2"/>
                </a:solidFill>
              </a:rPr>
              <a:t>=</a:t>
            </a:r>
            <a:r>
              <a:rPr>
                <a:solidFill>
                  <a:srgbClr val="ABB2BF"/>
                </a:solidFill>
              </a:rPr>
              <a:t> </a:t>
            </a:r>
            <a:r>
              <a:rPr>
                <a:solidFill>
                  <a:srgbClr val="E06C75"/>
                </a:solidFill>
              </a:rPr>
              <a:t>h</a:t>
            </a:r>
            <a:endParaRPr>
              <a:solidFill>
                <a:srgbClr val="ABB2B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56" grpId="5"/>
      <p:bldP build="whole" bldLvl="1" animBg="1" rev="0" advAuto="0" spid="1160" grpId="3"/>
      <p:bldP build="whole" bldLvl="1" animBg="1" rev="0" advAuto="0" spid="1154" grpId="1"/>
      <p:bldP build="whole" bldLvl="1" animBg="1" rev="0" advAuto="0" spid="1157" grpId="6"/>
      <p:bldP build="whole" bldLvl="1" animBg="1" rev="0" advAuto="0" spid="1155" grpId="2"/>
      <p:bldP build="whole" bldLvl="1" animBg="1" rev="0" advAuto="0" spid="1158" grpId="7"/>
      <p:bldP build="whole" bldLvl="1" animBg="1" rev="0" advAuto="0" spid="1159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矩形 9"/>
          <p:cNvSpPr/>
          <p:nvPr/>
        </p:nvSpPr>
        <p:spPr>
          <a:xfrm>
            <a:off x="-2" y="2786063"/>
            <a:ext cx="2960692" cy="652464"/>
          </a:xfrm>
          <a:prstGeom prst="rect">
            <a:avLst/>
          </a:prstGeom>
          <a:solidFill>
            <a:srgbClr val="3EB19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63" name="任意多边形 20"/>
          <p:cNvSpPr/>
          <p:nvPr/>
        </p:nvSpPr>
        <p:spPr>
          <a:xfrm>
            <a:off x="8331200" y="3411537"/>
            <a:ext cx="3860800" cy="1233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173" y="0"/>
                </a:moveTo>
                <a:lnTo>
                  <a:pt x="21600" y="0"/>
                </a:lnTo>
                <a:lnTo>
                  <a:pt x="21600" y="10800"/>
                </a:lnTo>
                <a:lnTo>
                  <a:pt x="13427" y="10800"/>
                </a:lnTo>
                <a:lnTo>
                  <a:pt x="13427" y="21600"/>
                </a:lnTo>
                <a:lnTo>
                  <a:pt x="0" y="21600"/>
                </a:lnTo>
                <a:lnTo>
                  <a:pt x="0" y="10800"/>
                </a:lnTo>
                <a:lnTo>
                  <a:pt x="8173" y="10800"/>
                </a:lnTo>
                <a:lnTo>
                  <a:pt x="8173" y="0"/>
                </a:lnTo>
                <a:close/>
              </a:path>
            </a:pathLst>
          </a:custGeom>
          <a:solidFill>
            <a:srgbClr val="3EB19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64" name="文本框 11"/>
          <p:cNvSpPr/>
          <p:nvPr/>
        </p:nvSpPr>
        <p:spPr>
          <a:xfrm>
            <a:off x="3773487" y="2481263"/>
            <a:ext cx="4337307" cy="122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THANKS</a:t>
            </a:r>
          </a:p>
        </p:txBody>
      </p:sp>
      <p:sp>
        <p:nvSpPr>
          <p:cNvPr id="1165" name="矩形 15"/>
          <p:cNvSpPr/>
          <p:nvPr/>
        </p:nvSpPr>
        <p:spPr>
          <a:xfrm>
            <a:off x="-2" y="2786063"/>
            <a:ext cx="2960692" cy="349252"/>
          </a:xfrm>
          <a:prstGeom prst="rect">
            <a:avLst/>
          </a:prstGeom>
          <a:solidFill>
            <a:srgbClr val="30302F">
              <a:alpha val="4509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66" name="矩形 25"/>
          <p:cNvSpPr/>
          <p:nvPr/>
        </p:nvSpPr>
        <p:spPr>
          <a:xfrm>
            <a:off x="8331200" y="4340225"/>
            <a:ext cx="2438400" cy="304800"/>
          </a:xfrm>
          <a:prstGeom prst="rect">
            <a:avLst/>
          </a:prstGeom>
          <a:solidFill>
            <a:srgbClr val="30302F">
              <a:alpha val="4509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67" name="矩形 26"/>
          <p:cNvSpPr/>
          <p:nvPr/>
        </p:nvSpPr>
        <p:spPr>
          <a:xfrm>
            <a:off x="9550400" y="3403600"/>
            <a:ext cx="2641600" cy="268290"/>
          </a:xfrm>
          <a:prstGeom prst="rect">
            <a:avLst/>
          </a:prstGeom>
          <a:solidFill>
            <a:srgbClr val="30302F">
              <a:alpha val="4509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68" name="函数式编程指北：https://llh911001.gitbooks.io/mostly-adequate-guide-chinese/content/ch1.html"/>
          <p:cNvSpPr/>
          <p:nvPr/>
        </p:nvSpPr>
        <p:spPr>
          <a:xfrm>
            <a:off x="6504094" y="5814955"/>
            <a:ext cx="4924105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900">
                <a:solidFill>
                  <a:schemeClr val="accent1">
                    <a:satOff val="-19091"/>
                    <a:lumOff val="-11921"/>
                  </a:schemeClr>
                </a:solidFill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0000FF"/>
                  </a:solidFill>
                </a:uFill>
              </a:rPr>
              <a:t>函数式编程指北：</a:t>
            </a:r>
            <a:r>
              <a:rPr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https://llh911001.gitbooks.io/mostly-adequate-guide-chinese/content/ch1.html</a:t>
            </a:r>
          </a:p>
        </p:txBody>
      </p:sp>
      <p:sp>
        <p:nvSpPr>
          <p:cNvPr id="1169" name="函数式编程初探：http://www.ruanyifeng.com/blog/2012/04/functional_programming.html"/>
          <p:cNvSpPr/>
          <p:nvPr/>
        </p:nvSpPr>
        <p:spPr>
          <a:xfrm>
            <a:off x="6504094" y="6062113"/>
            <a:ext cx="4557485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900">
                <a:solidFill>
                  <a:schemeClr val="accent1">
                    <a:satOff val="-19091"/>
                    <a:lumOff val="-11921"/>
                  </a:schemeClr>
                </a:solidFill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0000FF"/>
                  </a:solidFill>
                </a:uFill>
              </a:rPr>
              <a:t>函数式编程初探：</a:t>
            </a:r>
            <a:r>
              <a:rPr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http://www.ruanyifeng.com/blog/2012/04/functional_programming.html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30302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0302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0302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