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96B7D-4B23-08E8-B0DA-FD8B4D582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124AB3-D882-A059-FA63-9245D58FA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11963-B66D-D36D-A3DB-5B1AB88E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AE86-8894-4158-9E2E-3A9439F285BE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04DE6-1407-6F1B-587F-03008A50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9FC047-391C-D314-3D86-00220955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333-2BDC-4B3B-8382-701C059F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5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1098E-FC51-4B5C-FFA3-A7EFE9A2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95251B-1667-36CE-A99D-3DF2FF972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922BE-1FA9-3B87-A676-AAD8602E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AE86-8894-4158-9E2E-3A9439F285BE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F1F87-41B8-0990-5145-6D5B3874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9BCF9-1E6B-4F27-3D8A-0AC6749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333-2BDC-4B3B-8382-701C059F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70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11ACE-937F-B6B6-2E96-830FD00D6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3A8BCF-5E27-8BE6-95DA-F54A36A94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5AD18C-9F9C-57F6-4BA5-258D36C7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AE86-8894-4158-9E2E-3A9439F285BE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C31032-6F56-EEB1-5ADF-A89ED3AA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6F353-6ACB-78DF-AD1F-839F0583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333-2BDC-4B3B-8382-701C059F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FE372-409D-7731-2030-998F1E0C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D39C5-85E8-7114-50E9-1E83D764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72B5A-FA79-7327-F48B-6E53BF1E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AE86-8894-4158-9E2E-3A9439F285BE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88DDA6-8D09-DB7F-9AB6-B06CF9F4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F77540-57B4-535F-3C69-5807EA69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333-2BDC-4B3B-8382-701C059F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66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3D42-26D6-1C66-E433-69C49312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76F34-3DB8-32D9-761F-6B564C78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75143E-7A3F-0B01-83AB-BE3D9110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AE86-8894-4158-9E2E-3A9439F285BE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DA64D-1DC5-F47A-E7A1-5ACE1492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6E8FE-1CAD-5A25-0183-A9CE8B4A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333-2BDC-4B3B-8382-701C059F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97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9939F-7C70-14C2-AB1B-F129AC8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2FF9B-2FFC-AC05-98BF-9F74E603A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9B67E7-3348-4B2C-1FC8-52794EA2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BDC3A-E2D7-9115-0876-9E03E57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AE86-8894-4158-9E2E-3A9439F285BE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FE25D3-D65C-ADE4-DBBF-83B7D84A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EC50C0-01CF-BFFB-AE66-57571C44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333-2BDC-4B3B-8382-701C059F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35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4B881-AE7C-9132-2904-39A655C6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AC9CBE-2865-C3F4-3C3F-4A8F70C79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09560E-C88C-D63F-40AF-08B51086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6FCBE5-0E25-0034-B381-F0EE71253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58CFA4-BE7C-EE14-6DEC-5FBA0BC1C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945C39-2513-437E-DF31-85600397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AE86-8894-4158-9E2E-3A9439F285BE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F2E0D9-67AD-D5D2-B66F-A5D0137E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292B63-A8F8-B63C-0185-791FA86A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333-2BDC-4B3B-8382-701C059F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82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77020-CC76-77BE-4043-B88F4F6B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669E60-63D4-BEA2-39E9-B665F88F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AE86-8894-4158-9E2E-3A9439F285BE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1982C7-391E-DF2A-FA80-0ED6C293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061E88-CC67-E3DE-535B-164E320A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333-2BDC-4B3B-8382-701C059F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32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26CF1C-E7DF-5C48-1923-064615CC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AE86-8894-4158-9E2E-3A9439F285BE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D48B14-4FBD-18E8-732F-F75386E7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FCCFEA-813E-611E-75E7-EC84CB97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333-2BDC-4B3B-8382-701C059F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09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25BAF-0773-0066-6A99-69B69DD8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0F4D1-EB27-23BD-C4A9-08883A270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4CB6B3-A460-A2BD-9AEE-DE4FF1B08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6CDBDA-3349-DDEC-7902-5E44A1FB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AE86-8894-4158-9E2E-3A9439F285BE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E2D035-40BC-C08F-593F-B76F5E6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D250F8-D37E-BD85-6AE1-40D5E457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333-2BDC-4B3B-8382-701C059F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37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A56F1-DB41-D8A4-2C48-3C0A29CC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B88060-94DF-4675-143A-25274ECF5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6A7CF0-C1BF-BE4D-6278-202906A39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412E02-00C9-4ECA-7553-190FBA2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AE86-8894-4158-9E2E-3A9439F285BE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A7B293-5133-1053-3EC0-06A3F427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208C82-B851-32EF-E76F-40891686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333-2BDC-4B3B-8382-701C059F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9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47FDEC-538F-1E9B-1A00-3618FABA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B1D27-7F83-A39D-0B9F-37E5F037D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FBD7F-E49D-1936-4F59-0548498B5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AE86-8894-4158-9E2E-3A9439F285BE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6835B-4D04-5D15-4314-CDCD2531B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1F1B7-7B06-1F9D-B000-CF79DD93D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0333-2BDC-4B3B-8382-701C059F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1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odutos de higiene pessoal | Vaquinhas online">
            <a:extLst>
              <a:ext uri="{FF2B5EF4-FFF2-40B4-BE49-F238E27FC236}">
                <a16:creationId xmlns:a16="http://schemas.microsoft.com/office/drawing/2014/main" id="{29FE2DE2-3EDD-0093-1743-DE5ADAB9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1" y="291549"/>
            <a:ext cx="6858000" cy="576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it-bebidas – Casa Santa Luzia">
            <a:extLst>
              <a:ext uri="{FF2B5EF4-FFF2-40B4-BE49-F238E27FC236}">
                <a16:creationId xmlns:a16="http://schemas.microsoft.com/office/drawing/2014/main" id="{C36A0B85-D016-9484-3E96-D5EA38769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7" t="5492" r="18601" b="13462"/>
          <a:stretch/>
        </p:blipFill>
        <p:spPr bwMode="auto">
          <a:xfrm>
            <a:off x="7182678" y="291549"/>
            <a:ext cx="6858000" cy="576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sta de Aperitivos! Cod. C-035 | Floricultura Cheiro Verde • Palhoça / SC  • Compre online!">
            <a:extLst>
              <a:ext uri="{FF2B5EF4-FFF2-40B4-BE49-F238E27FC236}">
                <a16:creationId xmlns:a16="http://schemas.microsoft.com/office/drawing/2014/main" id="{CAA8768A-0D02-20F6-D9B2-E6E1AE78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875" y="291548"/>
            <a:ext cx="5983125" cy="576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3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tipo Do Modelo Cinza - Imagens grátis no Pixabay">
            <a:extLst>
              <a:ext uri="{FF2B5EF4-FFF2-40B4-BE49-F238E27FC236}">
                <a16:creationId xmlns:a16="http://schemas.microsoft.com/office/drawing/2014/main" id="{36D30F51-7EDC-CDC3-D995-4D0B04E02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0" t="8119" r="23334" b="13470"/>
          <a:stretch/>
        </p:blipFill>
        <p:spPr bwMode="auto">
          <a:xfrm>
            <a:off x="1285461" y="530089"/>
            <a:ext cx="5155096" cy="47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tipo Imagens PNG, 390000+ Recursos gráficos para download gratuito">
            <a:extLst>
              <a:ext uri="{FF2B5EF4-FFF2-40B4-BE49-F238E27FC236}">
                <a16:creationId xmlns:a16="http://schemas.microsoft.com/office/drawing/2014/main" id="{D6F883DA-41B1-B31F-C8DE-00AB8B980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2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66CB234-AA40-ADEA-3CE8-35B6758172A3}"/>
              </a:ext>
            </a:extLst>
          </p:cNvPr>
          <p:cNvSpPr txBox="1"/>
          <p:nvPr/>
        </p:nvSpPr>
        <p:spPr>
          <a:xfrm>
            <a:off x="2710070" y="3988905"/>
            <a:ext cx="230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SUPER MERCADO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AB95AE-D3BB-5D92-14E5-7B8881048CD0}"/>
              </a:ext>
            </a:extLst>
          </p:cNvPr>
          <p:cNvSpPr txBox="1"/>
          <p:nvPr/>
        </p:nvSpPr>
        <p:spPr>
          <a:xfrm>
            <a:off x="7692894" y="4141305"/>
            <a:ext cx="230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gency FB" panose="020B0503020202020204" pitchFamily="34" charset="0"/>
              </a:rPr>
              <a:t>S 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D2E6ACC-E970-A499-1F9B-29C0DB2488A4}"/>
              </a:ext>
            </a:extLst>
          </p:cNvPr>
          <p:cNvSpPr/>
          <p:nvPr/>
        </p:nvSpPr>
        <p:spPr>
          <a:xfrm>
            <a:off x="3022074" y="1864830"/>
            <a:ext cx="16818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9600" b="1" dirty="0">
                <a:ln/>
                <a:solidFill>
                  <a:schemeClr val="accent3"/>
                </a:solidFill>
                <a:latin typeface="Agency FB" panose="020B0503020202020204" pitchFamily="34" charset="0"/>
              </a:rPr>
              <a:t>S M</a:t>
            </a:r>
          </a:p>
        </p:txBody>
      </p:sp>
    </p:spTree>
    <p:extLst>
      <p:ext uri="{BB962C8B-B14F-4D97-AF65-F5344CB8AC3E}">
        <p14:creationId xmlns:p14="http://schemas.microsoft.com/office/powerpoint/2010/main" val="208954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6C4B492-A136-F39A-A68A-3B33CA0FF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6" t="21836" r="8648" b="21931"/>
          <a:stretch/>
        </p:blipFill>
        <p:spPr>
          <a:xfrm>
            <a:off x="0" y="0"/>
            <a:ext cx="5512905" cy="3856382"/>
          </a:xfrm>
          <a:prstGeom prst="rect">
            <a:avLst/>
          </a:prstGeom>
        </p:spPr>
      </p:pic>
      <p:pic>
        <p:nvPicPr>
          <p:cNvPr id="1028" name="Picture 4" descr="PASTA DE DENTE COLGATE 50G | Shopee Brasil">
            <a:extLst>
              <a:ext uri="{FF2B5EF4-FFF2-40B4-BE49-F238E27FC236}">
                <a16:creationId xmlns:a16="http://schemas.microsoft.com/office/drawing/2014/main" id="{8B4DF81B-4CED-531F-C1DE-4AE966369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t="24900" r="4791" b="14621"/>
          <a:stretch/>
        </p:blipFill>
        <p:spPr bwMode="auto">
          <a:xfrm>
            <a:off x="5870712" y="172278"/>
            <a:ext cx="5897218" cy="401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ampoo dove reconstruçao completa 670ML | Submarino">
            <a:extLst>
              <a:ext uri="{FF2B5EF4-FFF2-40B4-BE49-F238E27FC236}">
                <a16:creationId xmlns:a16="http://schemas.microsoft.com/office/drawing/2014/main" id="{DB094C3B-9495-CF67-F20C-0CFE2FE0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479" y="20955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bidas Quentes - Bebidas Chiamulera">
            <a:extLst>
              <a:ext uri="{FF2B5EF4-FFF2-40B4-BE49-F238E27FC236}">
                <a16:creationId xmlns:a16="http://schemas.microsoft.com/office/drawing/2014/main" id="{066FB330-8E2F-7935-F519-ED93C4395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" b="3381"/>
          <a:stretch/>
        </p:blipFill>
        <p:spPr bwMode="auto">
          <a:xfrm>
            <a:off x="0" y="0"/>
            <a:ext cx="4565650" cy="642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é Delivery - Delivery de Refrigerantes">
            <a:extLst>
              <a:ext uri="{FF2B5EF4-FFF2-40B4-BE49-F238E27FC236}">
                <a16:creationId xmlns:a16="http://schemas.microsoft.com/office/drawing/2014/main" id="{B5023D75-1226-3F81-7AE1-A6F385DB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148" y="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frigerante H2O Limão 1,5L Ambev">
            <a:extLst>
              <a:ext uri="{FF2B5EF4-FFF2-40B4-BE49-F238E27FC236}">
                <a16:creationId xmlns:a16="http://schemas.microsoft.com/office/drawing/2014/main" id="{49ED6A55-0C68-9F27-3498-B23A0BE0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93" y="927652"/>
            <a:ext cx="57912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7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Uncle Chipps Plain Salted, 30 g Pouch - Fetch N Buy">
            <a:extLst>
              <a:ext uri="{FF2B5EF4-FFF2-40B4-BE49-F238E27FC236}">
                <a16:creationId xmlns:a16="http://schemas.microsoft.com/office/drawing/2014/main" id="{1294ADEF-634E-3A4E-949C-C7E4779E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mendoim Salgado 500g - Dori 1 Unidade | Doce &amp; Festa Distribuidora">
            <a:extLst>
              <a:ext uri="{FF2B5EF4-FFF2-40B4-BE49-F238E27FC236}">
                <a16:creationId xmlns:a16="http://schemas.microsoft.com/office/drawing/2014/main" id="{D4425547-E084-4696-4674-685462A2B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0" t="6660" r="14296" b="7357"/>
          <a:stretch/>
        </p:blipFill>
        <p:spPr bwMode="auto">
          <a:xfrm>
            <a:off x="4399722" y="0"/>
            <a:ext cx="404032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orradas Crocantíssimo Queijo e Cebola Pacote 40g em Promoção | Ofertas na  Americanas">
            <a:extLst>
              <a:ext uri="{FF2B5EF4-FFF2-40B4-BE49-F238E27FC236}">
                <a16:creationId xmlns:a16="http://schemas.microsoft.com/office/drawing/2014/main" id="{91961AF0-3BE4-F84F-84A8-EBD09043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2" y="156458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18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Bastos</dc:creator>
  <cp:lastModifiedBy>Diogo Bastos</cp:lastModifiedBy>
  <cp:revision>7</cp:revision>
  <dcterms:created xsi:type="dcterms:W3CDTF">2022-10-31T13:05:44Z</dcterms:created>
  <dcterms:modified xsi:type="dcterms:W3CDTF">2022-10-31T22:09:03Z</dcterms:modified>
</cp:coreProperties>
</file>