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2" r:id="rId6"/>
    <p:sldId id="260" r:id="rId7"/>
    <p:sldId id="265" r:id="rId8"/>
    <p:sldId id="263" r:id="rId9"/>
    <p:sldId id="269" r:id="rId10"/>
    <p:sldId id="268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96B4-54E3-4744-9627-50A77ECE2BE2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1F95-44B0-4305-9000-48F8721305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athworks.com/help/simulink/slref/add.html" TargetMode="External"/><Relationship Id="rId13" Type="http://schemas.openxmlformats.org/officeDocument/2006/relationships/hyperlink" Target="https://fr.mathworks.com/help/simulink/slref/constant.html" TargetMode="External"/><Relationship Id="rId18" Type="http://schemas.openxmlformats.org/officeDocument/2006/relationships/hyperlink" Target="https://fr.mathworks.com/help/simulink/slref/fcn.html" TargetMode="External"/><Relationship Id="rId3" Type="http://schemas.openxmlformats.org/officeDocument/2006/relationships/hyperlink" Target="https://fr.mathworks.com/help/simulink/slref/integrator.html" TargetMode="External"/><Relationship Id="rId7" Type="http://schemas.openxmlformats.org/officeDocument/2006/relationships/hyperlink" Target="https://fr.mathworks.com/help/simulink/slref/gain.html" TargetMode="External"/><Relationship Id="rId12" Type="http://schemas.openxmlformats.org/officeDocument/2006/relationships/hyperlink" Target="https://fr.mathworks.com/help/simulink/slref/xygraph.html" TargetMode="External"/><Relationship Id="rId17" Type="http://schemas.openxmlformats.org/officeDocument/2006/relationships/hyperlink" Target="https://fr.mathworks.com/help/simulink/slref/clock.html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fr.mathworks.com/help/simulink/slref/sinewave.html" TargetMode="External"/><Relationship Id="rId20" Type="http://schemas.openxmlformats.org/officeDocument/2006/relationships/hyperlink" Target="https://fr.mathworks.com/videos/introduction-to-simulink-french-8897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mathworks.com/help/simulink/slref/pidcontroller.html" TargetMode="External"/><Relationship Id="rId11" Type="http://schemas.openxmlformats.org/officeDocument/2006/relationships/hyperlink" Target="https://fr.mathworks.com/help/simulink/slref/scope.html" TargetMode="External"/><Relationship Id="rId5" Type="http://schemas.openxmlformats.org/officeDocument/2006/relationships/hyperlink" Target="https://fr.mathworks.com/help/simulink/slref/zeropole.html" TargetMode="External"/><Relationship Id="rId15" Type="http://schemas.openxmlformats.org/officeDocument/2006/relationships/hyperlink" Target="https://fr.mathworks.com/help/simulink/slref/pulsegenerator.html" TargetMode="External"/><Relationship Id="rId10" Type="http://schemas.openxmlformats.org/officeDocument/2006/relationships/hyperlink" Target="https://fr.mathworks.com/help/simulink/slref/demux.html" TargetMode="External"/><Relationship Id="rId19" Type="http://schemas.openxmlformats.org/officeDocument/2006/relationships/hyperlink" Target="https://fr.mathworks.com/help/simulink/slref/matlabfunction.html" TargetMode="External"/><Relationship Id="rId4" Type="http://schemas.openxmlformats.org/officeDocument/2006/relationships/hyperlink" Target="https://fr.mathworks.com/help/simulink/slref/transferfcn.html" TargetMode="External"/><Relationship Id="rId9" Type="http://schemas.openxmlformats.org/officeDocument/2006/relationships/hyperlink" Target="https://fr.mathworks.com/help/simulink/slref/mux.html" TargetMode="External"/><Relationship Id="rId14" Type="http://schemas.openxmlformats.org/officeDocument/2006/relationships/hyperlink" Target="https://fr.mathworks.com/help/simulink/slref/step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athworks.com/help/simulink/slref/mux.html" TargetMode="External"/><Relationship Id="rId13" Type="http://schemas.openxmlformats.org/officeDocument/2006/relationships/hyperlink" Target="https://fr.mathworks.com/help/simulink/slref/step.html" TargetMode="External"/><Relationship Id="rId18" Type="http://schemas.openxmlformats.org/officeDocument/2006/relationships/hyperlink" Target="https://fr.mathworks.com/help/simulink/slref/matlabfunction.html" TargetMode="External"/><Relationship Id="rId3" Type="http://schemas.openxmlformats.org/officeDocument/2006/relationships/hyperlink" Target="https://fr.mathworks.com/help/simulink/slref/transferfcn.html" TargetMode="External"/><Relationship Id="rId7" Type="http://schemas.openxmlformats.org/officeDocument/2006/relationships/hyperlink" Target="https://fr.mathworks.com/help/simulink/slref/add.html" TargetMode="External"/><Relationship Id="rId12" Type="http://schemas.openxmlformats.org/officeDocument/2006/relationships/hyperlink" Target="https://fr.mathworks.com/help/simulink/slref/constant.html" TargetMode="External"/><Relationship Id="rId17" Type="http://schemas.openxmlformats.org/officeDocument/2006/relationships/hyperlink" Target="https://fr.mathworks.com/help/simulink/slref/fcn.html" TargetMode="External"/><Relationship Id="rId2" Type="http://schemas.openxmlformats.org/officeDocument/2006/relationships/hyperlink" Target="https://fr.mathworks.com/help/simulink/slref/integrator.html" TargetMode="External"/><Relationship Id="rId16" Type="http://schemas.openxmlformats.org/officeDocument/2006/relationships/hyperlink" Target="https://fr.mathworks.com/help/simulink/slref/clock.html" TargetMode="Externa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mathworks.com/help/simulink/slref/gain.html" TargetMode="External"/><Relationship Id="rId11" Type="http://schemas.openxmlformats.org/officeDocument/2006/relationships/hyperlink" Target="https://fr.mathworks.com/help/simulink/slref/xygraph.html" TargetMode="External"/><Relationship Id="rId5" Type="http://schemas.openxmlformats.org/officeDocument/2006/relationships/hyperlink" Target="https://fr.mathworks.com/help/simulink/slref/pidcontroller.html" TargetMode="External"/><Relationship Id="rId15" Type="http://schemas.openxmlformats.org/officeDocument/2006/relationships/hyperlink" Target="https://fr.mathworks.com/help/simulink/slref/sinewave.html" TargetMode="External"/><Relationship Id="rId10" Type="http://schemas.openxmlformats.org/officeDocument/2006/relationships/hyperlink" Target="https://fr.mathworks.com/help/simulink/slref/scope.html" TargetMode="External"/><Relationship Id="rId19" Type="http://schemas.openxmlformats.org/officeDocument/2006/relationships/hyperlink" Target="https://www.scilab.org/download/6.1.0" TargetMode="External"/><Relationship Id="rId4" Type="http://schemas.openxmlformats.org/officeDocument/2006/relationships/hyperlink" Target="https://fr.mathworks.com/help/simulink/slref/zeropole.html" TargetMode="External"/><Relationship Id="rId9" Type="http://schemas.openxmlformats.org/officeDocument/2006/relationships/hyperlink" Target="https://fr.mathworks.com/help/simulink/slref/demux.html" TargetMode="External"/><Relationship Id="rId14" Type="http://schemas.openxmlformats.org/officeDocument/2006/relationships/hyperlink" Target="https://fr.mathworks.com/help/simulink/slref/pulsegenera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Simulink</a:t>
            </a:r>
            <a:r>
              <a:rPr lang="fr-FR" dirty="0" smtClean="0"/>
              <a:t> Library Browser – Blocs utiles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45475" t="32000" r="8851" b="41400"/>
          <a:stretch>
            <a:fillRect/>
          </a:stretch>
        </p:blipFill>
        <p:spPr bwMode="auto">
          <a:xfrm>
            <a:off x="395536" y="1491630"/>
            <a:ext cx="83529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hlinkClick r:id="rId3"/>
          </p:cNvPr>
          <p:cNvSpPr/>
          <p:nvPr/>
        </p:nvSpPr>
        <p:spPr>
          <a:xfrm>
            <a:off x="539552" y="1923678"/>
            <a:ext cx="432048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4"/>
          </p:cNvPr>
          <p:cNvSpPr/>
          <p:nvPr/>
        </p:nvSpPr>
        <p:spPr>
          <a:xfrm>
            <a:off x="539552" y="2427734"/>
            <a:ext cx="720080" cy="36004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5"/>
          </p:cNvPr>
          <p:cNvSpPr/>
          <p:nvPr/>
        </p:nvSpPr>
        <p:spPr>
          <a:xfrm>
            <a:off x="539552" y="3003798"/>
            <a:ext cx="720080" cy="36004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6"/>
          </p:cNvPr>
          <p:cNvSpPr/>
          <p:nvPr/>
        </p:nvSpPr>
        <p:spPr>
          <a:xfrm>
            <a:off x="539552" y="3579862"/>
            <a:ext cx="576064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7"/>
          </p:cNvPr>
          <p:cNvSpPr/>
          <p:nvPr/>
        </p:nvSpPr>
        <p:spPr>
          <a:xfrm>
            <a:off x="1763688" y="1923678"/>
            <a:ext cx="432048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8"/>
          </p:cNvPr>
          <p:cNvSpPr/>
          <p:nvPr/>
        </p:nvSpPr>
        <p:spPr>
          <a:xfrm>
            <a:off x="1835696" y="2499742"/>
            <a:ext cx="360040" cy="216024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8"/>
          </p:cNvPr>
          <p:cNvSpPr/>
          <p:nvPr/>
        </p:nvSpPr>
        <p:spPr>
          <a:xfrm>
            <a:off x="2339752" y="2499742"/>
            <a:ext cx="360040" cy="216024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9"/>
          </p:cNvPr>
          <p:cNvSpPr/>
          <p:nvPr/>
        </p:nvSpPr>
        <p:spPr>
          <a:xfrm>
            <a:off x="3203848" y="1851670"/>
            <a:ext cx="216024" cy="432048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hlinkClick r:id="rId10"/>
          </p:cNvPr>
          <p:cNvSpPr/>
          <p:nvPr/>
        </p:nvSpPr>
        <p:spPr>
          <a:xfrm>
            <a:off x="3203848" y="2355726"/>
            <a:ext cx="216024" cy="432048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hlinkClick r:id="rId11"/>
          </p:cNvPr>
          <p:cNvSpPr/>
          <p:nvPr/>
        </p:nvSpPr>
        <p:spPr>
          <a:xfrm>
            <a:off x="4499992" y="1923678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hlinkClick r:id="rId12"/>
          </p:cNvPr>
          <p:cNvSpPr/>
          <p:nvPr/>
        </p:nvSpPr>
        <p:spPr>
          <a:xfrm>
            <a:off x="4499992" y="2355726"/>
            <a:ext cx="360040" cy="36004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13"/>
          </p:cNvPr>
          <p:cNvSpPr/>
          <p:nvPr/>
        </p:nvSpPr>
        <p:spPr>
          <a:xfrm>
            <a:off x="5724128" y="1923678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hlinkClick r:id="rId14"/>
          </p:cNvPr>
          <p:cNvSpPr/>
          <p:nvPr/>
        </p:nvSpPr>
        <p:spPr>
          <a:xfrm>
            <a:off x="5724128" y="2427734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15"/>
          </p:cNvPr>
          <p:cNvSpPr/>
          <p:nvPr/>
        </p:nvSpPr>
        <p:spPr>
          <a:xfrm>
            <a:off x="6300192" y="2427734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hlinkClick r:id="rId16"/>
          </p:cNvPr>
          <p:cNvSpPr/>
          <p:nvPr/>
        </p:nvSpPr>
        <p:spPr>
          <a:xfrm>
            <a:off x="5724128" y="3003798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hlinkClick r:id="rId17"/>
          </p:cNvPr>
          <p:cNvSpPr/>
          <p:nvPr/>
        </p:nvSpPr>
        <p:spPr>
          <a:xfrm>
            <a:off x="5796136" y="3651870"/>
            <a:ext cx="216024" cy="144016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18"/>
          </p:cNvPr>
          <p:cNvSpPr/>
          <p:nvPr/>
        </p:nvSpPr>
        <p:spPr>
          <a:xfrm>
            <a:off x="7308304" y="1923678"/>
            <a:ext cx="72008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hlinkClick r:id="rId19"/>
          </p:cNvPr>
          <p:cNvSpPr/>
          <p:nvPr/>
        </p:nvSpPr>
        <p:spPr>
          <a:xfrm>
            <a:off x="7308304" y="2427734"/>
            <a:ext cx="792088" cy="432048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8000" y="4515966"/>
            <a:ext cx="7488000" cy="28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20"/>
              </a:rPr>
              <a:t>https://fr.mathworks.com/videos/introduction-to-simulink-french-88974.html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Van der Pol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52000" y="141962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Modélisation </a:t>
            </a:r>
            <a:r>
              <a:rPr lang="fr-FR" dirty="0" smtClean="0"/>
              <a:t>Van der Pol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32000" y="3939902"/>
            <a:ext cx="288000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800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[dx1, dx2] = </a:t>
            </a:r>
            <a:r>
              <a:rPr lang="fr-FR" sz="800" dirty="0" err="1" smtClean="0">
                <a:solidFill>
                  <a:srgbClr val="000000"/>
                </a:solidFill>
                <a:latin typeface="Courier New"/>
              </a:rPr>
              <a:t>Van_der_Pol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(u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, x1, x2)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e = 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dx1 = x2;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dx2 = -x1 - e*(x1^2-1)*x2 + u;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9375" t="38500" r="33063" b="45400"/>
          <a:stretch>
            <a:fillRect/>
          </a:stretch>
        </p:blipFill>
        <p:spPr bwMode="auto">
          <a:xfrm>
            <a:off x="2051720" y="1995686"/>
            <a:ext cx="50405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Scilab</a:t>
            </a:r>
            <a:r>
              <a:rPr lang="fr-FR" dirty="0" smtClean="0"/>
              <a:t> </a:t>
            </a:r>
            <a:r>
              <a:rPr lang="fr-FR" dirty="0" err="1" smtClean="0"/>
              <a:t>Xcos</a:t>
            </a:r>
            <a:r>
              <a:rPr lang="fr-FR" dirty="0" smtClean="0"/>
              <a:t> – Blocs utiles</a:t>
            </a:r>
            <a:endParaRPr lang="fr-FR" dirty="0"/>
          </a:p>
        </p:txBody>
      </p:sp>
      <p:sp>
        <p:nvSpPr>
          <p:cNvPr id="14" name="Rectangle 13">
            <a:hlinkClick r:id="rId2"/>
          </p:cNvPr>
          <p:cNvSpPr/>
          <p:nvPr/>
        </p:nvSpPr>
        <p:spPr>
          <a:xfrm>
            <a:off x="539552" y="2139702"/>
            <a:ext cx="432048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3"/>
          </p:cNvPr>
          <p:cNvSpPr/>
          <p:nvPr/>
        </p:nvSpPr>
        <p:spPr>
          <a:xfrm>
            <a:off x="539552" y="2643758"/>
            <a:ext cx="720080" cy="36004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4"/>
          </p:cNvPr>
          <p:cNvSpPr/>
          <p:nvPr/>
        </p:nvSpPr>
        <p:spPr>
          <a:xfrm>
            <a:off x="539552" y="3219822"/>
            <a:ext cx="720080" cy="36004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5"/>
          </p:cNvPr>
          <p:cNvSpPr/>
          <p:nvPr/>
        </p:nvSpPr>
        <p:spPr>
          <a:xfrm>
            <a:off x="539552" y="3795886"/>
            <a:ext cx="576064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6"/>
          </p:cNvPr>
          <p:cNvSpPr/>
          <p:nvPr/>
        </p:nvSpPr>
        <p:spPr>
          <a:xfrm>
            <a:off x="1763688" y="2139702"/>
            <a:ext cx="432048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7"/>
          </p:cNvPr>
          <p:cNvSpPr/>
          <p:nvPr/>
        </p:nvSpPr>
        <p:spPr>
          <a:xfrm>
            <a:off x="1835696" y="2715766"/>
            <a:ext cx="360040" cy="216024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7"/>
          </p:cNvPr>
          <p:cNvSpPr/>
          <p:nvPr/>
        </p:nvSpPr>
        <p:spPr>
          <a:xfrm>
            <a:off x="2339752" y="2715766"/>
            <a:ext cx="360040" cy="216024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8"/>
          </p:cNvPr>
          <p:cNvSpPr/>
          <p:nvPr/>
        </p:nvSpPr>
        <p:spPr>
          <a:xfrm>
            <a:off x="3203848" y="2067694"/>
            <a:ext cx="216024" cy="432048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hlinkClick r:id="rId9"/>
          </p:cNvPr>
          <p:cNvSpPr/>
          <p:nvPr/>
        </p:nvSpPr>
        <p:spPr>
          <a:xfrm>
            <a:off x="3203848" y="2571750"/>
            <a:ext cx="216024" cy="432048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hlinkClick r:id="rId10"/>
          </p:cNvPr>
          <p:cNvSpPr/>
          <p:nvPr/>
        </p:nvSpPr>
        <p:spPr>
          <a:xfrm>
            <a:off x="4499992" y="2139702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hlinkClick r:id="rId11"/>
          </p:cNvPr>
          <p:cNvSpPr/>
          <p:nvPr/>
        </p:nvSpPr>
        <p:spPr>
          <a:xfrm>
            <a:off x="4499992" y="2571750"/>
            <a:ext cx="360040" cy="360040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12"/>
          </p:cNvPr>
          <p:cNvSpPr/>
          <p:nvPr/>
        </p:nvSpPr>
        <p:spPr>
          <a:xfrm>
            <a:off x="5724128" y="2139702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hlinkClick r:id="rId13"/>
          </p:cNvPr>
          <p:cNvSpPr/>
          <p:nvPr/>
        </p:nvSpPr>
        <p:spPr>
          <a:xfrm>
            <a:off x="5724128" y="2643758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14"/>
          </p:cNvPr>
          <p:cNvSpPr/>
          <p:nvPr/>
        </p:nvSpPr>
        <p:spPr>
          <a:xfrm>
            <a:off x="6300192" y="2643758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hlinkClick r:id="rId15"/>
          </p:cNvPr>
          <p:cNvSpPr/>
          <p:nvPr/>
        </p:nvSpPr>
        <p:spPr>
          <a:xfrm>
            <a:off x="5724128" y="3219822"/>
            <a:ext cx="36004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hlinkClick r:id="rId16"/>
          </p:cNvPr>
          <p:cNvSpPr/>
          <p:nvPr/>
        </p:nvSpPr>
        <p:spPr>
          <a:xfrm>
            <a:off x="5796136" y="3867894"/>
            <a:ext cx="216024" cy="144016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17"/>
          </p:cNvPr>
          <p:cNvSpPr/>
          <p:nvPr/>
        </p:nvSpPr>
        <p:spPr>
          <a:xfrm>
            <a:off x="7308304" y="2139702"/>
            <a:ext cx="720080" cy="288032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hlinkClick r:id="rId18"/>
          </p:cNvPr>
          <p:cNvSpPr/>
          <p:nvPr/>
        </p:nvSpPr>
        <p:spPr>
          <a:xfrm>
            <a:off x="7308304" y="2643758"/>
            <a:ext cx="792088" cy="432048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56000" y="4515966"/>
            <a:ext cx="4032000" cy="28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19"/>
              </a:rPr>
              <a:t>https://www.scilab.org/download/6.1.0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0" cstate="print"/>
          <a:srcRect l="42918" t="22400" r="7864" b="47501"/>
          <a:stretch>
            <a:fillRect/>
          </a:stretch>
        </p:blipFill>
        <p:spPr bwMode="auto">
          <a:xfrm>
            <a:off x="71500" y="1131590"/>
            <a:ext cx="90010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Oscillateur amorti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dynamique linéaire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052000" y="249974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sous forme d’état</a:t>
            </a:r>
            <a:endParaRPr lang="fr-FR" dirty="0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588" y="3003798"/>
            <a:ext cx="2790825" cy="504825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707654"/>
            <a:ext cx="3352800" cy="523875"/>
          </a:xfrm>
          <a:prstGeom prst="rect">
            <a:avLst/>
          </a:prstGeom>
          <a:noFill/>
        </p:spPr>
      </p:pic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13" y="3651101"/>
            <a:ext cx="5286375" cy="504825"/>
          </a:xfrm>
          <a:prstGeom prst="rect">
            <a:avLst/>
          </a:prstGeom>
          <a:noFill/>
        </p:spPr>
      </p:pic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750" y="4299942"/>
            <a:ext cx="4762500" cy="762000"/>
          </a:xfrm>
          <a:prstGeom prst="rect">
            <a:avLst/>
          </a:prstGeom>
          <a:noFill/>
        </p:spPr>
      </p:pic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Oscillateur amorti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52000" y="141962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Modélisation #1</a:t>
            </a:r>
            <a:endParaRPr lang="fr-FR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 l="54925" t="37600" r="17513" b="40700"/>
          <a:stretch>
            <a:fillRect/>
          </a:stretch>
        </p:blipFill>
        <p:spPr bwMode="auto">
          <a:xfrm>
            <a:off x="2051720" y="1923678"/>
            <a:ext cx="504056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Oscillateur amorti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52000" y="141962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Modélisation #2 (MATLAB </a:t>
            </a:r>
            <a:r>
              <a:rPr lang="fr-FR" dirty="0" err="1" smtClean="0"/>
              <a:t>Function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275856" y="3939902"/>
            <a:ext cx="259228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800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[dx1, dx2] = system(u, x1, x2)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m = 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k = 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f = 1;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dx1 = x2;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urier New"/>
              </a:rPr>
              <a:t>dx2 = -k/m*x1 - f/m*x2 + 1/m*u;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 l="54925" t="37600" r="17513" b="43500"/>
          <a:stretch>
            <a:fillRect/>
          </a:stretch>
        </p:blipFill>
        <p:spPr bwMode="auto">
          <a:xfrm>
            <a:off x="2051720" y="1923678"/>
            <a:ext cx="50405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Oscillateur amorti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52000" y="141962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Modélisation #3 (Transfer </a:t>
            </a:r>
            <a:r>
              <a:rPr lang="fr-FR" dirty="0" err="1" smtClean="0"/>
              <a:t>Fcn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54925" t="37600" r="17513" b="47000"/>
          <a:stretch>
            <a:fillRect/>
          </a:stretch>
        </p:blipFill>
        <p:spPr bwMode="auto">
          <a:xfrm>
            <a:off x="2051720" y="1923678"/>
            <a:ext cx="504056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8250" y="3953991"/>
            <a:ext cx="6667500" cy="56197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Oscillateur amorti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Boucle ouverte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052000" y="249974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Boucle fermée (PID)</a:t>
            </a:r>
            <a:endParaRPr lang="fr-FR" dirty="0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707654"/>
            <a:ext cx="3352800" cy="523875"/>
          </a:xfrm>
          <a:prstGeom prst="rect">
            <a:avLst/>
          </a:prstGeom>
          <a:noFill/>
        </p:spPr>
      </p:pic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500" y="4150965"/>
            <a:ext cx="3457575" cy="523875"/>
          </a:xfrm>
          <a:prstGeom prst="rect">
            <a:avLst/>
          </a:prstGeom>
          <a:noFill/>
        </p:spPr>
      </p:pic>
      <p:pic>
        <p:nvPicPr>
          <p:cNvPr id="31" name="Picture 4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6100" y="4150965"/>
            <a:ext cx="5486400" cy="581025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213" y="3003798"/>
            <a:ext cx="1933575" cy="2762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25" y="3430885"/>
            <a:ext cx="3714750" cy="58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Oscillateur amorti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52000" y="141962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Modélisation #3 (Transfer </a:t>
            </a:r>
            <a:r>
              <a:rPr lang="fr-FR" dirty="0" err="1" smtClean="0"/>
              <a:t>Fcn</a:t>
            </a:r>
            <a:r>
              <a:rPr lang="fr-FR" dirty="0" smtClean="0"/>
              <a:t>) + PID</a:t>
            </a:r>
            <a:endParaRPr lang="fr-F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54137" t="37600" r="17513" b="45600"/>
          <a:stretch>
            <a:fillRect/>
          </a:stretch>
        </p:blipFill>
        <p:spPr bwMode="auto">
          <a:xfrm>
            <a:off x="1907704" y="1923678"/>
            <a:ext cx="518457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5838" y="3939902"/>
            <a:ext cx="7172325" cy="581025"/>
          </a:xfrm>
          <a:prstGeom prst="rect">
            <a:avLst/>
          </a:prstGeom>
          <a:noFill/>
        </p:spPr>
      </p:pic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8300" y="3651870"/>
            <a:ext cx="5867400" cy="504825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Van der Pol</a:t>
            </a:r>
            <a:endParaRPr lang="fr-F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2000" y="1203598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dynamique </a:t>
            </a:r>
            <a:r>
              <a:rPr lang="fr-FR" dirty="0" smtClean="0"/>
              <a:t>non-linéaire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052000" y="2499742"/>
            <a:ext cx="50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sous forme d’état</a:t>
            </a:r>
            <a:endParaRPr lang="fr-FR" dirty="0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588" y="3003798"/>
            <a:ext cx="2790825" cy="504825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5563" y="1707654"/>
            <a:ext cx="3952875" cy="523875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174</Words>
  <Application>Microsoft Office PowerPoint</Application>
  <PresentationFormat>Affichage à l'écran 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Simulink Library Browser – Blocs utiles</vt:lpstr>
      <vt:lpstr>Scilab Xcos – Blocs utiles</vt:lpstr>
      <vt:lpstr>Exemple – Oscillateur amorti</vt:lpstr>
      <vt:lpstr>Exemple – Oscillateur amorti</vt:lpstr>
      <vt:lpstr>Exemple – Oscillateur amorti</vt:lpstr>
      <vt:lpstr>Exemple – Oscillateur amorti</vt:lpstr>
      <vt:lpstr>Exemple – Oscillateur amorti</vt:lpstr>
      <vt:lpstr>Exemple – Oscillateur amorti</vt:lpstr>
      <vt:lpstr>Van der Pol</vt:lpstr>
      <vt:lpstr>Van der Pol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 Boudot</dc:creator>
  <cp:lastModifiedBy>Thomas Boudot</cp:lastModifiedBy>
  <cp:revision>31</cp:revision>
  <dcterms:created xsi:type="dcterms:W3CDTF">2021-02-02T20:25:53Z</dcterms:created>
  <dcterms:modified xsi:type="dcterms:W3CDTF">2021-02-05T11:21:10Z</dcterms:modified>
</cp:coreProperties>
</file>