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CEFD5-E070-4880-BDA6-1D01E078FE81}">
  <a:tblStyle styleId="{1ECCEFD5-E070-4880-BDA6-1D01E078F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b77625a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b77625a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6f33125592d4cd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6f33125592d4cd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77625a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b77625a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77cb6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77cb6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77cb67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77cb67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77cb67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77cb67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6f33125592d4c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6f33125592d4c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u="sng">
                <a:latin typeface="Calibri"/>
                <a:ea typeface="Calibri"/>
                <a:cs typeface="Calibri"/>
                <a:sym typeface="Calibri"/>
              </a:rPr>
              <a:t>Analyse énergétique et conception optimisée</a:t>
            </a:r>
            <a:endParaRPr sz="4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u="sng">
                <a:latin typeface="Calibri"/>
                <a:ea typeface="Calibri"/>
                <a:cs typeface="Calibri"/>
                <a:sym typeface="Calibri"/>
              </a:rPr>
              <a:t>RISC-V pour l’IA</a:t>
            </a:r>
            <a:endParaRPr sz="4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École nationale Supérieure des Techniques Avancées de Paris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Bastien HUBERT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3" y="3750362"/>
            <a:ext cx="904385" cy="132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Agenda de la présentation</a:t>
            </a:r>
            <a:endParaRPr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Présentation de l’environnement et du flot d’exécution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Présentation des scripts et des paramètres d’optimisation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Résultats actuels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Techniques à appliquer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notamment au niveau architectural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Rappel : structure de CV32A6</a:t>
            </a:r>
            <a:endParaRPr u="sng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575" y="937275"/>
            <a:ext cx="6291000" cy="41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Environnement et flot d’exécution</a:t>
            </a:r>
            <a:endParaRPr u="sng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0464" l="24351" r="12185" t="39465"/>
          <a:stretch/>
        </p:blipFill>
        <p:spPr>
          <a:xfrm>
            <a:off x="311700" y="1152475"/>
            <a:ext cx="8520600" cy="378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Environnement et flot d’exécution</a:t>
            </a:r>
            <a:endParaRPr u="sng"/>
          </a:p>
        </p:txBody>
      </p:sp>
      <p:pic>
        <p:nvPicPr>
          <p:cNvPr descr="Questa Visualizer - Saros Technology"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433" y="1093925"/>
            <a:ext cx="2755242" cy="193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with the Vivado IDE - YouTube" id="81" name="Google Shape;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82" y="1201413"/>
            <a:ext cx="3537094" cy="1733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linx - Is my FPGA out of routing resources? - Electrical Engineering  Stack Exchange" id="82" name="Google Shape;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374" y="3313025"/>
            <a:ext cx="1841249" cy="1606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83" name="Google Shape;8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00" y="3011525"/>
            <a:ext cx="2111100" cy="21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7">
            <a:alphaModFix/>
          </a:blip>
          <a:srcRect b="0" l="3446" r="0" t="2143"/>
          <a:stretch/>
        </p:blipFill>
        <p:spPr>
          <a:xfrm>
            <a:off x="3448550" y="3271638"/>
            <a:ext cx="2667432" cy="16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926250" y="291282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Vivado 2020.1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750263" y="29582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Vitis 2020.1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722063" y="31106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Zybo Z7 (Zynq 7020)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36263" y="7484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Questa Sim 2019.4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Scripts et paramètres d’optimisation</a:t>
            </a:r>
            <a:endParaRPr u="sng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5101" l="4535" r="45074" t="11683"/>
          <a:stretch/>
        </p:blipFill>
        <p:spPr>
          <a:xfrm>
            <a:off x="56891" y="1170600"/>
            <a:ext cx="3336384" cy="344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7983" l="3981" r="16229" t="14352"/>
          <a:stretch/>
        </p:blipFill>
        <p:spPr>
          <a:xfrm>
            <a:off x="3431818" y="1426250"/>
            <a:ext cx="5660381" cy="34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Scripts et paramètres d’optimisation</a:t>
            </a:r>
            <a:endParaRPr u="sng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7987" l="19460" r="51139" t="39827"/>
          <a:stretch/>
        </p:blipFill>
        <p:spPr>
          <a:xfrm>
            <a:off x="311700" y="1268625"/>
            <a:ext cx="4168373" cy="373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16428" l="19556" r="50758" t="48179"/>
          <a:stretch/>
        </p:blipFill>
        <p:spPr>
          <a:xfrm>
            <a:off x="4785525" y="1567963"/>
            <a:ext cx="4213123" cy="3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Résultats actuels</a:t>
            </a:r>
            <a:endParaRPr u="sng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78395" cy="3820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607175" y="5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{1ECCEFD5-E070-4880-BDA6-1D01E078FE81}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