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1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61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3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8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3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9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9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1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9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D5DB-B1C2-404B-A44A-4CA147A35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Calculo fácil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B1D46F-4DC8-421F-A0A7-7CF71F99A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Integrantes: Martín Inostroza    Rafael pacheco   Bastián soto      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8134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92D5F4-B5D4-4E16-85A4-9E607DC86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934" y="196082"/>
            <a:ext cx="10572000" cy="1200918"/>
          </a:xfrm>
        </p:spPr>
        <p:txBody>
          <a:bodyPr/>
          <a:lstStyle/>
          <a:p>
            <a:r>
              <a:rPr lang="es-MX" dirty="0"/>
              <a:t>      Funciones principales</a:t>
            </a:r>
            <a:endParaRPr lang="es-CL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8A778D1-F09D-4A0C-8FA1-58FA9ACA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2142068"/>
            <a:ext cx="10572000" cy="922865"/>
          </a:xfrm>
        </p:spPr>
        <p:txBody>
          <a:bodyPr>
            <a:normAutofit fontScale="25000" lnSpcReduction="20000"/>
          </a:bodyPr>
          <a:lstStyle/>
          <a:p>
            <a:r>
              <a:rPr lang="es-MX" sz="11200" dirty="0"/>
              <a:t>la función principal de la aplicación seria resolver problemas matemáticos con solo sacar el celular y sacar una foto al problema que se presenta, dando de esta manera el resultado y la explicación del resultado si es que se desea ver como se resolvió.</a:t>
            </a:r>
          </a:p>
          <a:p>
            <a:endParaRPr lang="es-MX" dirty="0"/>
          </a:p>
          <a:p>
            <a:endParaRPr lang="es-MX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8347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0976B-3887-4CAB-A04D-2E78C326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Otros apartados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AD3B5-B176-4E27-9409-34CAAD7F2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Sistema de personalización</a:t>
            </a:r>
          </a:p>
          <a:p>
            <a:r>
              <a:rPr lang="es-MX" dirty="0"/>
              <a:t> opción de cambio de idioma </a:t>
            </a:r>
          </a:p>
          <a:p>
            <a:r>
              <a:rPr lang="es-MX" dirty="0"/>
              <a:t> calculadora inteligente entre otros mas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508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64F6-47D1-473B-AB29-B42D55A1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68400"/>
            <a:ext cx="10571998" cy="1397000"/>
          </a:xfrm>
        </p:spPr>
        <p:txBody>
          <a:bodyPr/>
          <a:lstStyle/>
          <a:p>
            <a:r>
              <a:rPr lang="es-MX" dirty="0"/>
              <a:t>Esperamos que les haya gustado gracias por su tiempo</a:t>
            </a:r>
            <a:br>
              <a:rPr lang="es-MX" dirty="0"/>
            </a:b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7781A8-2850-4245-9061-83B17D737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45" y="1871133"/>
            <a:ext cx="9514321" cy="3771412"/>
          </a:xfrm>
        </p:spPr>
      </p:pic>
    </p:spTree>
    <p:extLst>
      <p:ext uri="{BB962C8B-B14F-4D97-AF65-F5344CB8AC3E}">
        <p14:creationId xmlns:p14="http://schemas.microsoft.com/office/powerpoint/2010/main" val="301643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86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Citable</vt:lpstr>
      <vt:lpstr>Calculo fácil</vt:lpstr>
      <vt:lpstr>      Funciones principales</vt:lpstr>
      <vt:lpstr>Otros apartados</vt:lpstr>
      <vt:lpstr>Esperamos que les haya gustado gracias por su tiempo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Calculo facil</dc:title>
  <dc:creator>SSDD</dc:creator>
  <cp:lastModifiedBy>SSDD</cp:lastModifiedBy>
  <cp:revision>3</cp:revision>
  <dcterms:created xsi:type="dcterms:W3CDTF">2025-03-14T13:01:37Z</dcterms:created>
  <dcterms:modified xsi:type="dcterms:W3CDTF">2025-03-14T13:14:12Z</dcterms:modified>
</cp:coreProperties>
</file>