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9"/>
  </p:notesMasterIdLst>
  <p:sldIdLst>
    <p:sldId id="261" r:id="rId4"/>
    <p:sldId id="277" r:id="rId5"/>
    <p:sldId id="265" r:id="rId6"/>
    <p:sldId id="335" r:id="rId7"/>
    <p:sldId id="350" r:id="rId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72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Digital Supply Chain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Arnab </a:t>
            </a:r>
            <a:r>
              <a:rPr kumimoji="1" lang="en-US" altLang="ja-JP" dirty="0" err="1" smtClean="0"/>
              <a:t>Basu</a:t>
            </a:r>
            <a:r>
              <a:rPr lang="ja-JP" altLang="en-US" dirty="0"/>
              <a:t> 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Ankur</a:t>
            </a:r>
            <a:r>
              <a:rPr lang="en-US" altLang="ja-JP" dirty="0" smtClean="0"/>
              <a:t> Gupta , </a:t>
            </a:r>
            <a:r>
              <a:rPr lang="en-US" altLang="ja-JP" dirty="0" err="1" smtClean="0"/>
              <a:t>Arpit</a:t>
            </a:r>
            <a:r>
              <a:rPr lang="en-US" altLang="ja-JP" dirty="0" smtClean="0"/>
              <a:t> Gupta , </a:t>
            </a:r>
            <a:r>
              <a:rPr lang="en-US" altLang="ja-JP" dirty="0" err="1" smtClean="0"/>
              <a:t>Agraj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Tayal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</a:t>
            </a:r>
            <a:r>
              <a:rPr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Approach</a:t>
            </a:r>
            <a:endParaRPr kumimoji="1" lang="ja-JP" altLang="en-US" dirty="0">
              <a:latin typeface="Route 159 Bold" pitchFamily="50" charset="0"/>
            </a:endParaRPr>
          </a:p>
        </p:txBody>
      </p:sp>
      <p:pic>
        <p:nvPicPr>
          <p:cNvPr id="39" name="図プレースホルダー 38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0" name="図プレースホルダー 39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>
            <a:fillRect/>
          </a:stretch>
        </p:blipFill>
        <p:spPr/>
      </p:pic>
      <p:pic>
        <p:nvPicPr>
          <p:cNvPr id="37" name="図プレースホルダー 36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Research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We thoroughly researched the topics, asked family, friends and faculty for advice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Design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 smtClean="0"/>
              <a:t>We decided to use a </a:t>
            </a:r>
            <a:r>
              <a:rPr lang="en-US" altLang="ja-JP" dirty="0" err="1" smtClean="0"/>
              <a:t>Microservices</a:t>
            </a:r>
            <a:r>
              <a:rPr lang="en-US" altLang="ja-JP" dirty="0" smtClean="0"/>
              <a:t> based architecture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Strategy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We decided to use </a:t>
            </a:r>
            <a:r>
              <a:rPr kumimoji="1" lang="en-US" altLang="ja-JP" dirty="0" err="1" smtClean="0"/>
              <a:t>Springboot</a:t>
            </a:r>
            <a:r>
              <a:rPr kumimoji="1" lang="en-US" altLang="ja-JP" dirty="0" smtClean="0"/>
              <a:t> to make the various </a:t>
            </a:r>
            <a:r>
              <a:rPr kumimoji="1" lang="en-US" altLang="ja-JP" dirty="0" err="1" smtClean="0"/>
              <a:t>Microservices</a:t>
            </a:r>
            <a:r>
              <a:rPr kumimoji="1" lang="en-US" altLang="ja-JP" dirty="0" smtClean="0"/>
              <a:t>.</a:t>
            </a:r>
          </a:p>
          <a:p>
            <a:r>
              <a:rPr lang="en-US" altLang="ja-JP" dirty="0" smtClean="0"/>
              <a:t>We used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for version control and pipelined it via Jenkins</a:t>
            </a:r>
          </a:p>
          <a:p>
            <a:r>
              <a:rPr kumimoji="1" lang="en-US" altLang="ja-JP" dirty="0" smtClean="0"/>
              <a:t>Finally use PCF for deployment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Management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0"/>
          </p:nvPr>
        </p:nvSpPr>
        <p:spPr>
          <a:xfrm>
            <a:off x="13179720" y="6380879"/>
            <a:ext cx="3715678" cy="2485929"/>
          </a:xfrm>
        </p:spPr>
        <p:txBody>
          <a:bodyPr/>
          <a:lstStyle/>
          <a:p>
            <a:r>
              <a:rPr lang="en-US" altLang="ja-JP" dirty="0" err="1" smtClean="0"/>
              <a:t>Ankur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Agraj</a:t>
            </a:r>
            <a:r>
              <a:rPr lang="en-US" altLang="ja-JP" dirty="0" smtClean="0"/>
              <a:t> are responsible for the </a:t>
            </a:r>
            <a:r>
              <a:rPr lang="en-US" altLang="ja-JP" dirty="0" err="1" smtClean="0"/>
              <a:t>Microservices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Arnab is responsibl</a:t>
            </a:r>
            <a:r>
              <a:rPr lang="en-US" altLang="ja-JP" dirty="0" smtClean="0"/>
              <a:t>e for the Jenkins Pipelining</a:t>
            </a:r>
          </a:p>
          <a:p>
            <a:r>
              <a:rPr kumimoji="1" lang="en-US" altLang="ja-JP" dirty="0" err="1" smtClean="0"/>
              <a:t>Arpit</a:t>
            </a:r>
            <a:r>
              <a:rPr kumimoji="1" lang="en-US" altLang="ja-JP" dirty="0" smtClean="0"/>
              <a:t> is responsible for the Cloud Deployment</a:t>
            </a:r>
            <a:endParaRPr kumimoji="1" lang="ja-JP" altLang="en-US" dirty="0"/>
          </a:p>
        </p:txBody>
      </p:sp>
      <p:pic>
        <p:nvPicPr>
          <p:cNvPr id="42" name="図プレースホルダー 41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7821342"/>
      </p:ext>
    </p:extLst>
  </p:cSld>
  <p:clrMapOvr>
    <a:masterClrMapping/>
  </p:clrMapOvr>
  <p:transition spd="slow" advTm="901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</a:t>
            </a:r>
            <a:br>
              <a:rPr kumimoji="1" lang="en-US" altLang="ja-JP" dirty="0" smtClean="0"/>
            </a:br>
            <a:r>
              <a:rPr lang="en-US" altLang="ja-JP" dirty="0" smtClean="0"/>
              <a:t>used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 smtClean="0"/>
              <a:t>SpringBoot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For making </a:t>
            </a:r>
            <a:r>
              <a:rPr kumimoji="1" lang="en-US" altLang="ja-JP" dirty="0" err="1" smtClean="0"/>
              <a:t>webservices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PHP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For Creating CI/CD Pipeline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Pivotal Cloud Foundry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smtClean="0"/>
              <a:t>For providing cloud platform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HTML/CSS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For UI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 smtClean="0"/>
              <a:t>For Database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For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Pipeline via Jenkins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smtClean="0"/>
              <a:t>Build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Deploy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Release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endParaRPr kumimoji="1" lang="ja-JP" altLang="en-US" dirty="0"/>
          </a:p>
        </p:txBody>
      </p:sp>
      <p:pic>
        <p:nvPicPr>
          <p:cNvPr id="29" name="図プレースホルダー 28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図プレースホルダー 29"/>
          <p:cNvPicPr>
            <a:picLocks noGrp="1" noChangeAspect="1"/>
          </p:cNvPicPr>
          <p:nvPr>
            <p:ph type="pic" sz="quarter" idx="4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31" name="図プレースホルダー 30"/>
          <p:cNvPicPr>
            <a:picLocks noGrp="1" noChangeAspect="1"/>
          </p:cNvPicPr>
          <p:nvPr>
            <p:ph type="pic" sz="quarter" idx="4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32" name="図プレースホルダー 31"/>
          <p:cNvPicPr>
            <a:picLocks noGrp="1" noChangeAspect="1"/>
          </p:cNvPicPr>
          <p:nvPr>
            <p:ph type="pic" sz="quarter" idx="4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3491723"/>
      </p:ext>
    </p:extLst>
  </p:cSld>
  <p:clrMapOvr>
    <a:masterClrMapping/>
  </p:clrMapOvr>
  <p:transition spd="slow" advTm="11602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>
          <a:xfrm>
            <a:off x="1366342" y="1618277"/>
            <a:ext cx="15543451" cy="1585999"/>
          </a:xfrm>
        </p:spPr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16125</TotalTime>
  <Words>149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Digital Supply Chain</vt:lpstr>
      <vt:lpstr>Our Approach</vt:lpstr>
      <vt:lpstr>Tech used</vt:lpstr>
      <vt:lpstr>Pipeline via Jenkins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hp</cp:lastModifiedBy>
  <cp:revision>354</cp:revision>
  <dcterms:created xsi:type="dcterms:W3CDTF">2015-09-05T11:42:45Z</dcterms:created>
  <dcterms:modified xsi:type="dcterms:W3CDTF">2018-11-16T13:53:05Z</dcterms:modified>
</cp:coreProperties>
</file>