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Rest </a:t>
            </a:r>
            <a:r>
              <a:rPr lang="en-US" dirty="0" err="1" smtClean="0"/>
              <a:t>api</a:t>
            </a:r>
            <a:endParaRPr lang="fa-I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Noskheban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688590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format </a:t>
            </a:r>
            <a:endParaRPr lang="fa-IR" dirty="0"/>
          </a:p>
        </p:txBody>
      </p:sp>
      <p:sp>
        <p:nvSpPr>
          <p:cNvPr id="5" name="TextBox 4"/>
          <p:cNvSpPr txBox="1"/>
          <p:nvPr/>
        </p:nvSpPr>
        <p:spPr>
          <a:xfrm>
            <a:off x="487378" y="2194894"/>
            <a:ext cx="11217244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err="1" smtClean="0"/>
              <a:t>Imagin</a:t>
            </a:r>
            <a:r>
              <a:rPr lang="en-US" sz="2800" dirty="0" smtClean="0"/>
              <a:t> we </a:t>
            </a:r>
            <a:r>
              <a:rPr lang="en-US" sz="2800" dirty="0" err="1" smtClean="0"/>
              <a:t>gonna</a:t>
            </a:r>
            <a:r>
              <a:rPr lang="en-US" sz="2800" dirty="0" smtClean="0"/>
              <a:t> post value ‘a’ for ‘A’ and value ‘b’ for ‘B’:</a:t>
            </a:r>
          </a:p>
          <a:p>
            <a:r>
              <a:rPr lang="en-US" sz="2800" dirty="0" smtClean="0"/>
              <a:t>You should send something like this: </a:t>
            </a:r>
            <a:r>
              <a:rPr lang="en-US" sz="2800" dirty="0"/>
              <a:t> </a:t>
            </a:r>
            <a:r>
              <a:rPr lang="en-US" sz="2800" dirty="0" smtClean="0"/>
              <a:t>A=</a:t>
            </a:r>
            <a:r>
              <a:rPr lang="en-US" sz="2800" dirty="0" err="1" smtClean="0"/>
              <a:t>a&amp;B</a:t>
            </a:r>
            <a:r>
              <a:rPr lang="en-US" sz="2800" smtClean="0"/>
              <a:t>=b</a:t>
            </a:r>
            <a:endParaRPr lang="en-US" sz="2800" dirty="0" smtClean="0"/>
          </a:p>
          <a:p>
            <a:r>
              <a:rPr lang="en-US" sz="2800" dirty="0" smtClean="0"/>
              <a:t>Attention: they have no </a:t>
            </a:r>
            <a:r>
              <a:rPr lang="en-US" sz="2800" dirty="0" err="1" smtClean="0"/>
              <a:t>cotation</a:t>
            </a:r>
            <a:r>
              <a:rPr lang="en-US" sz="2800" dirty="0" smtClean="0"/>
              <a:t> and no space! (even if values are string)</a:t>
            </a:r>
          </a:p>
          <a:p>
            <a:r>
              <a:rPr lang="en-US" sz="2800" dirty="0" smtClean="0"/>
              <a:t>Here is a sample in fiddler application: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237" y="4010776"/>
            <a:ext cx="83915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297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endParaRPr lang="fa-IR" dirty="0"/>
          </a:p>
        </p:txBody>
      </p:sp>
      <p:sp>
        <p:nvSpPr>
          <p:cNvPr id="6" name="TextBox 5"/>
          <p:cNvSpPr txBox="1"/>
          <p:nvPr/>
        </p:nvSpPr>
        <p:spPr>
          <a:xfrm>
            <a:off x="451164" y="2344848"/>
            <a:ext cx="11289671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smtClean="0"/>
              <a:t>It’s a post </a:t>
            </a:r>
            <a:r>
              <a:rPr lang="en-US" sz="2800" dirty="0" err="1" smtClean="0"/>
              <a:t>api</a:t>
            </a:r>
            <a:r>
              <a:rPr lang="en-US" sz="2800" dirty="0" smtClean="0"/>
              <a:t> for login and the address is: “</a:t>
            </a:r>
            <a:r>
              <a:rPr lang="en-US" sz="2800" dirty="0"/>
              <a:t>/</a:t>
            </a:r>
            <a:r>
              <a:rPr lang="en-US" sz="2800" dirty="0" err="1" smtClean="0"/>
              <a:t>checkLogin</a:t>
            </a:r>
            <a:r>
              <a:rPr lang="en-US" sz="2800" dirty="0" smtClean="0"/>
              <a:t>”.</a:t>
            </a:r>
          </a:p>
          <a:p>
            <a:r>
              <a:rPr lang="en-US" sz="2800" dirty="0" smtClean="0"/>
              <a:t>it will send “true” if </a:t>
            </a:r>
            <a:r>
              <a:rPr lang="en-US" sz="2800" dirty="0" err="1" smtClean="0"/>
              <a:t>informations</a:t>
            </a:r>
            <a:r>
              <a:rPr lang="en-US" sz="2800" dirty="0" smtClean="0"/>
              <a:t> exist or “false” otherwise.</a:t>
            </a:r>
          </a:p>
          <a:p>
            <a:r>
              <a:rPr lang="en-US" sz="2800" dirty="0" smtClean="0"/>
              <a:t>These values are needed: </a:t>
            </a:r>
          </a:p>
          <a:p>
            <a:r>
              <a:rPr lang="en-US" sz="2800" dirty="0" smtClean="0"/>
              <a:t>1.NC: it can be </a:t>
            </a:r>
            <a:r>
              <a:rPr lang="en-US" sz="2800" dirty="0" err="1" smtClean="0"/>
              <a:t>NationalCode</a:t>
            </a:r>
            <a:r>
              <a:rPr lang="en-US" sz="2800" dirty="0" smtClean="0"/>
              <a:t> or Username.</a:t>
            </a:r>
          </a:p>
          <a:p>
            <a:r>
              <a:rPr lang="en-US" sz="2800" dirty="0" smtClean="0"/>
              <a:t>2.pass: the password.</a:t>
            </a:r>
            <a:endParaRPr lang="fa-IR" sz="2800" dirty="0"/>
          </a:p>
        </p:txBody>
      </p:sp>
    </p:spTree>
    <p:extLst>
      <p:ext uri="{BB962C8B-B14F-4D97-AF65-F5344CB8AC3E}">
        <p14:creationId xmlns:p14="http://schemas.microsoft.com/office/powerpoint/2010/main" val="812381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</a:t>
            </a:r>
            <a:endParaRPr lang="fa-IR" dirty="0"/>
          </a:p>
        </p:txBody>
      </p:sp>
      <p:sp>
        <p:nvSpPr>
          <p:cNvPr id="5" name="TextBox 4"/>
          <p:cNvSpPr txBox="1"/>
          <p:nvPr/>
        </p:nvSpPr>
        <p:spPr>
          <a:xfrm>
            <a:off x="479834" y="2214694"/>
            <a:ext cx="11144816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It’s a post </a:t>
            </a:r>
            <a:r>
              <a:rPr lang="en-US" sz="2800" dirty="0" err="1"/>
              <a:t>api</a:t>
            </a:r>
            <a:r>
              <a:rPr lang="en-US" sz="2800" dirty="0"/>
              <a:t> for </a:t>
            </a:r>
            <a:r>
              <a:rPr lang="en-US" sz="2800" dirty="0" smtClean="0"/>
              <a:t>register a new user and </a:t>
            </a:r>
            <a:r>
              <a:rPr lang="en-US" sz="2800" dirty="0"/>
              <a:t>the address is: </a:t>
            </a:r>
            <a:r>
              <a:rPr lang="en-US" sz="2800" dirty="0" smtClean="0"/>
              <a:t>“/register”.</a:t>
            </a:r>
            <a:endParaRPr lang="en-US" sz="2800" dirty="0"/>
          </a:p>
          <a:p>
            <a:r>
              <a:rPr lang="en-US" sz="2800" dirty="0"/>
              <a:t>it will send </a:t>
            </a:r>
            <a:r>
              <a:rPr lang="en-US" sz="2800" dirty="0" smtClean="0"/>
              <a:t>“false” if the user already exist (repetitive username or NC)</a:t>
            </a:r>
          </a:p>
          <a:p>
            <a:r>
              <a:rPr lang="en-US" sz="2800" dirty="0" smtClean="0"/>
              <a:t>Or send </a:t>
            </a:r>
            <a:r>
              <a:rPr lang="en-US" sz="2800" dirty="0" err="1" smtClean="0"/>
              <a:t>datas</a:t>
            </a:r>
            <a:r>
              <a:rPr lang="en-US" sz="2800" dirty="0" smtClean="0"/>
              <a:t> in </a:t>
            </a:r>
            <a:r>
              <a:rPr lang="en-US" sz="2800" dirty="0" err="1" smtClean="0"/>
              <a:t>Json</a:t>
            </a:r>
            <a:r>
              <a:rPr lang="en-US" sz="2800" dirty="0" smtClean="0"/>
              <a:t> format otherwise.</a:t>
            </a:r>
          </a:p>
          <a:p>
            <a:r>
              <a:rPr lang="en-US" sz="2800" dirty="0" smtClean="0"/>
              <a:t>These </a:t>
            </a:r>
            <a:r>
              <a:rPr lang="en-US" sz="2800" dirty="0"/>
              <a:t>values are needed: </a:t>
            </a:r>
          </a:p>
          <a:p>
            <a:r>
              <a:rPr lang="en-US" sz="2800" dirty="0" smtClean="0"/>
              <a:t>1.user: the username.</a:t>
            </a:r>
          </a:p>
          <a:p>
            <a:r>
              <a:rPr lang="en-US" sz="2800" dirty="0" smtClean="0"/>
              <a:t>2.pass: the password.</a:t>
            </a:r>
          </a:p>
          <a:p>
            <a:r>
              <a:rPr lang="en-US" sz="2800" dirty="0" smtClean="0"/>
              <a:t>3.Fname: user first name.</a:t>
            </a:r>
          </a:p>
          <a:p>
            <a:r>
              <a:rPr lang="en-US" sz="2800" dirty="0" smtClean="0"/>
              <a:t>4.Lname: user last name.</a:t>
            </a:r>
          </a:p>
          <a:p>
            <a:r>
              <a:rPr lang="en-US" sz="2800" dirty="0" smtClean="0"/>
              <a:t>5.NC: user national code.</a:t>
            </a:r>
            <a:endParaRPr lang="fa-IR" sz="2800" dirty="0"/>
          </a:p>
        </p:txBody>
      </p:sp>
    </p:spTree>
    <p:extLst>
      <p:ext uri="{BB962C8B-B14F-4D97-AF65-F5344CB8AC3E}">
        <p14:creationId xmlns:p14="http://schemas.microsoft.com/office/powerpoint/2010/main" val="263470057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35</TotalTime>
  <Words>184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Times New Roman</vt:lpstr>
      <vt:lpstr>Tw Cen MT</vt:lpstr>
      <vt:lpstr>Droplet</vt:lpstr>
      <vt:lpstr>Rest api</vt:lpstr>
      <vt:lpstr>The format </vt:lpstr>
      <vt:lpstr>login</vt:lpstr>
      <vt:lpstr>register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api</dc:title>
  <dc:creator>parto shahrody</dc:creator>
  <cp:lastModifiedBy>parto shahrody</cp:lastModifiedBy>
  <cp:revision>5</cp:revision>
  <dcterms:created xsi:type="dcterms:W3CDTF">2017-09-08T04:40:29Z</dcterms:created>
  <dcterms:modified xsi:type="dcterms:W3CDTF">2017-09-08T05:20:35Z</dcterms:modified>
</cp:coreProperties>
</file>