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5"/>
  </p:notesMasterIdLst>
  <p:sldIdLst>
    <p:sldId id="256" r:id="rId2"/>
    <p:sldId id="257" r:id="rId3"/>
    <p:sldId id="341" r:id="rId4"/>
    <p:sldId id="258" r:id="rId5"/>
    <p:sldId id="259" r:id="rId6"/>
    <p:sldId id="262" r:id="rId7"/>
    <p:sldId id="264" r:id="rId8"/>
    <p:sldId id="267" r:id="rId9"/>
    <p:sldId id="268" r:id="rId10"/>
    <p:sldId id="344" r:id="rId11"/>
    <p:sldId id="343" r:id="rId12"/>
    <p:sldId id="306" r:id="rId13"/>
    <p:sldId id="342" r:id="rId14"/>
  </p:sldIdLst>
  <p:sldSz cx="9144000" cy="5143500" type="screen16x9"/>
  <p:notesSz cx="6858000" cy="9144000"/>
  <p:embeddedFontLst>
    <p:embeddedFont>
      <p:font typeface="Bebas Neue" panose="020B0606020202050201" pitchFamily="34" charset="0"/>
      <p:regular r:id="rId16"/>
    </p:embeddedFont>
    <p:embeddedFont>
      <p:font typeface="Comic Sans MS" panose="030F0702030302020204" pitchFamily="66" charset="0"/>
      <p:regular r:id="rId17"/>
      <p:bold r:id="rId18"/>
      <p:italic r:id="rId19"/>
      <p:boldItalic r:id="rId20"/>
    </p:embeddedFont>
    <p:embeddedFont>
      <p:font typeface="Days One" panose="020B0604020202020204" charset="0"/>
      <p:regular r:id="rId21"/>
    </p:embeddedFont>
    <p:embeddedFont>
      <p:font typeface="Lato" panose="020F0502020204030203" pitchFamily="34" charset="0"/>
      <p:regular r:id="rId22"/>
      <p:bold r:id="rId23"/>
      <p:italic r:id="rId24"/>
      <p:boldItalic r:id="rId25"/>
    </p:embeddedFont>
    <p:embeddedFont>
      <p:font typeface="Roboto Condensed"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93CC77-7061-40A1-A321-F1DE16BA6774}" v="10" dt="2023-10-07T23:26:30.513"/>
  </p1510:revLst>
</p1510:revInfo>
</file>

<file path=ppt/tableStyles.xml><?xml version="1.0" encoding="utf-8"?>
<a:tblStyleLst xmlns:a="http://schemas.openxmlformats.org/drawingml/2006/main" def="{6A368AC1-3C0F-478C-AC6D-2529F14042B5}">
  <a:tblStyle styleId="{6A368AC1-3C0F-478C-AC6D-2529F14042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97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udev Das" userId="d27364b314f6caba" providerId="LiveId" clId="{DE93CC77-7061-40A1-A321-F1DE16BA6774}"/>
    <pc:docChg chg="custSel addSld delSld modSld sldOrd">
      <pc:chgData name="Basudev Das" userId="d27364b314f6caba" providerId="LiveId" clId="{DE93CC77-7061-40A1-A321-F1DE16BA6774}" dt="2023-10-07T23:37:43.825" v="335" actId="20577"/>
      <pc:docMkLst>
        <pc:docMk/>
      </pc:docMkLst>
      <pc:sldChg chg="addSp delSp modSp del mod ord">
        <pc:chgData name="Basudev Das" userId="d27364b314f6caba" providerId="LiveId" clId="{DE93CC77-7061-40A1-A321-F1DE16BA6774}" dt="2023-10-07T23:33:27.375" v="297" actId="47"/>
        <pc:sldMkLst>
          <pc:docMk/>
          <pc:sldMk cId="0" sldId="305"/>
        </pc:sldMkLst>
        <pc:spChg chg="mod">
          <ac:chgData name="Basudev Das" userId="d27364b314f6caba" providerId="LiveId" clId="{DE93CC77-7061-40A1-A321-F1DE16BA6774}" dt="2023-10-07T23:17:24.678" v="79" actId="20577"/>
          <ac:spMkLst>
            <pc:docMk/>
            <pc:sldMk cId="0" sldId="305"/>
            <ac:spMk id="2800" creationId="{00000000-0000-0000-0000-000000000000}"/>
          </ac:spMkLst>
        </pc:spChg>
        <pc:spChg chg="mod">
          <ac:chgData name="Basudev Das" userId="d27364b314f6caba" providerId="LiveId" clId="{DE93CC77-7061-40A1-A321-F1DE16BA6774}" dt="2023-10-07T23:17:44.369" v="81" actId="1076"/>
          <ac:spMkLst>
            <pc:docMk/>
            <pc:sldMk cId="0" sldId="305"/>
            <ac:spMk id="2803" creationId="{00000000-0000-0000-0000-000000000000}"/>
          </ac:spMkLst>
        </pc:spChg>
        <pc:picChg chg="add mod">
          <ac:chgData name="Basudev Das" userId="d27364b314f6caba" providerId="LiveId" clId="{DE93CC77-7061-40A1-A321-F1DE16BA6774}" dt="2023-10-07T23:18:29.243" v="88" actId="14100"/>
          <ac:picMkLst>
            <pc:docMk/>
            <pc:sldMk cId="0" sldId="305"/>
            <ac:picMk id="3" creationId="{DB5F20F6-0D9B-A41F-4502-D979907440B2}"/>
          </ac:picMkLst>
        </pc:picChg>
        <pc:picChg chg="del">
          <ac:chgData name="Basudev Das" userId="d27364b314f6caba" providerId="LiveId" clId="{DE93CC77-7061-40A1-A321-F1DE16BA6774}" dt="2023-10-07T23:18:19.930" v="86" actId="478"/>
          <ac:picMkLst>
            <pc:docMk/>
            <pc:sldMk cId="0" sldId="305"/>
            <ac:picMk id="2841" creationId="{00000000-0000-0000-0000-000000000000}"/>
          </ac:picMkLst>
        </pc:picChg>
      </pc:sldChg>
      <pc:sldChg chg="modSp mod">
        <pc:chgData name="Basudev Das" userId="d27364b314f6caba" providerId="LiveId" clId="{DE93CC77-7061-40A1-A321-F1DE16BA6774}" dt="2023-10-07T23:37:43.825" v="335" actId="20577"/>
        <pc:sldMkLst>
          <pc:docMk/>
          <pc:sldMk cId="0" sldId="306"/>
        </pc:sldMkLst>
        <pc:spChg chg="mod">
          <ac:chgData name="Basudev Das" userId="d27364b314f6caba" providerId="LiveId" clId="{DE93CC77-7061-40A1-A321-F1DE16BA6774}" dt="2023-10-07T23:37:43.825" v="335" actId="20577"/>
          <ac:spMkLst>
            <pc:docMk/>
            <pc:sldMk cId="0" sldId="306"/>
            <ac:spMk id="2850" creationId="{00000000-0000-0000-0000-000000000000}"/>
          </ac:spMkLst>
        </pc:spChg>
        <pc:spChg chg="mod">
          <ac:chgData name="Basudev Das" userId="d27364b314f6caba" providerId="LiveId" clId="{DE93CC77-7061-40A1-A321-F1DE16BA6774}" dt="2023-10-07T23:37:04.993" v="316" actId="20577"/>
          <ac:spMkLst>
            <pc:docMk/>
            <pc:sldMk cId="0" sldId="306"/>
            <ac:spMk id="2852" creationId="{00000000-0000-0000-0000-000000000000}"/>
          </ac:spMkLst>
        </pc:spChg>
      </pc:sldChg>
      <pc:sldChg chg="addSp delSp modSp new mod">
        <pc:chgData name="Basudev Das" userId="d27364b314f6caba" providerId="LiveId" clId="{DE93CC77-7061-40A1-A321-F1DE16BA6774}" dt="2023-10-07T23:36:20.438" v="315" actId="1076"/>
        <pc:sldMkLst>
          <pc:docMk/>
          <pc:sldMk cId="927769698" sldId="344"/>
        </pc:sldMkLst>
        <pc:spChg chg="del">
          <ac:chgData name="Basudev Das" userId="d27364b314f6caba" providerId="LiveId" clId="{DE93CC77-7061-40A1-A321-F1DE16BA6774}" dt="2023-10-07T23:21:31.689" v="177"/>
          <ac:spMkLst>
            <pc:docMk/>
            <pc:sldMk cId="927769698" sldId="344"/>
            <ac:spMk id="2" creationId="{D2A60FF0-8F6C-0554-9EA0-C9EE941EF079}"/>
          </ac:spMkLst>
        </pc:spChg>
        <pc:spChg chg="del mod">
          <ac:chgData name="Basudev Das" userId="d27364b314f6caba" providerId="LiveId" clId="{DE93CC77-7061-40A1-A321-F1DE16BA6774}" dt="2023-10-07T23:21:50.951" v="182" actId="478"/>
          <ac:spMkLst>
            <pc:docMk/>
            <pc:sldMk cId="927769698" sldId="344"/>
            <ac:spMk id="3" creationId="{335E6FB9-1D47-B5D8-9BB4-166709D2883B}"/>
          </ac:spMkLst>
        </pc:spChg>
        <pc:spChg chg="del">
          <ac:chgData name="Basudev Das" userId="d27364b314f6caba" providerId="LiveId" clId="{DE93CC77-7061-40A1-A321-F1DE16BA6774}" dt="2023-10-07T23:22:02.237" v="185"/>
          <ac:spMkLst>
            <pc:docMk/>
            <pc:sldMk cId="927769698" sldId="344"/>
            <ac:spMk id="4" creationId="{9688255B-B1A3-8DE3-FD65-AF7686C8DC63}"/>
          </ac:spMkLst>
        </pc:spChg>
        <pc:spChg chg="del mod">
          <ac:chgData name="Basudev Das" userId="d27364b314f6caba" providerId="LiveId" clId="{DE93CC77-7061-40A1-A321-F1DE16BA6774}" dt="2023-10-07T23:22:16.943" v="190" actId="478"/>
          <ac:spMkLst>
            <pc:docMk/>
            <pc:sldMk cId="927769698" sldId="344"/>
            <ac:spMk id="5" creationId="{13CE0162-4E76-8283-A20E-CC11D6D64E86}"/>
          </ac:spMkLst>
        </pc:spChg>
        <pc:spChg chg="del">
          <ac:chgData name="Basudev Das" userId="d27364b314f6caba" providerId="LiveId" clId="{DE93CC77-7061-40A1-A321-F1DE16BA6774}" dt="2023-10-07T23:22:47.243" v="196"/>
          <ac:spMkLst>
            <pc:docMk/>
            <pc:sldMk cId="927769698" sldId="344"/>
            <ac:spMk id="6" creationId="{8D63C19F-E52D-2CDF-180A-589A53ECCCC6}"/>
          </ac:spMkLst>
        </pc:spChg>
        <pc:spChg chg="del mod">
          <ac:chgData name="Basudev Das" userId="d27364b314f6caba" providerId="LiveId" clId="{DE93CC77-7061-40A1-A321-F1DE16BA6774}" dt="2023-10-07T23:22:55.015" v="198" actId="478"/>
          <ac:spMkLst>
            <pc:docMk/>
            <pc:sldMk cId="927769698" sldId="344"/>
            <ac:spMk id="7" creationId="{0C99C8C3-7854-B752-0635-830755D43A5C}"/>
          </ac:spMkLst>
        </pc:spChg>
        <pc:spChg chg="mod">
          <ac:chgData name="Basudev Das" userId="d27364b314f6caba" providerId="LiveId" clId="{DE93CC77-7061-40A1-A321-F1DE16BA6774}" dt="2023-10-07T23:31:43.342" v="294" actId="1076"/>
          <ac:spMkLst>
            <pc:docMk/>
            <pc:sldMk cId="927769698" sldId="344"/>
            <ac:spMk id="8" creationId="{20C38AA3-1CB4-359E-E59F-BC268A27CCE3}"/>
          </ac:spMkLst>
        </pc:spChg>
        <pc:spChg chg="add mod">
          <ac:chgData name="Basudev Das" userId="d27364b314f6caba" providerId="LiveId" clId="{DE93CC77-7061-40A1-A321-F1DE16BA6774}" dt="2023-10-07T23:34:12.369" v="299" actId="14100"/>
          <ac:spMkLst>
            <pc:docMk/>
            <pc:sldMk cId="927769698" sldId="344"/>
            <ac:spMk id="9" creationId="{D2A3113C-7E56-FEE9-2290-6E7C9166CB8F}"/>
          </ac:spMkLst>
        </pc:spChg>
        <pc:spChg chg="add mod">
          <ac:chgData name="Basudev Das" userId="d27364b314f6caba" providerId="LiveId" clId="{DE93CC77-7061-40A1-A321-F1DE16BA6774}" dt="2023-10-07T23:34:19.932" v="301" actId="14100"/>
          <ac:spMkLst>
            <pc:docMk/>
            <pc:sldMk cId="927769698" sldId="344"/>
            <ac:spMk id="10" creationId="{D8B9472F-1208-4784-D9A0-B918085BA4B1}"/>
          </ac:spMkLst>
        </pc:spChg>
        <pc:spChg chg="add mod">
          <ac:chgData name="Basudev Das" userId="d27364b314f6caba" providerId="LiveId" clId="{DE93CC77-7061-40A1-A321-F1DE16BA6774}" dt="2023-10-07T23:34:41.225" v="304" actId="14100"/>
          <ac:spMkLst>
            <pc:docMk/>
            <pc:sldMk cId="927769698" sldId="344"/>
            <ac:spMk id="11" creationId="{07317B41-3E98-E5C2-45E7-595C132D601A}"/>
          </ac:spMkLst>
        </pc:spChg>
        <pc:spChg chg="add mod">
          <ac:chgData name="Basudev Das" userId="d27364b314f6caba" providerId="LiveId" clId="{DE93CC77-7061-40A1-A321-F1DE16BA6774}" dt="2023-10-07T23:35:00.125" v="307" actId="14100"/>
          <ac:spMkLst>
            <pc:docMk/>
            <pc:sldMk cId="927769698" sldId="344"/>
            <ac:spMk id="12" creationId="{7E4D7D90-A0FB-4934-4412-D72B435B3922}"/>
          </ac:spMkLst>
        </pc:spChg>
        <pc:spChg chg="add mod">
          <ac:chgData name="Basudev Das" userId="d27364b314f6caba" providerId="LiveId" clId="{DE93CC77-7061-40A1-A321-F1DE16BA6774}" dt="2023-10-07T23:34:15.741" v="300" actId="1076"/>
          <ac:spMkLst>
            <pc:docMk/>
            <pc:sldMk cId="927769698" sldId="344"/>
            <ac:spMk id="21" creationId="{1C501437-E847-79C8-8BB4-D606F95C81B6}"/>
          </ac:spMkLst>
        </pc:spChg>
        <pc:spChg chg="add mod">
          <ac:chgData name="Basudev Das" userId="d27364b314f6caba" providerId="LiveId" clId="{DE93CC77-7061-40A1-A321-F1DE16BA6774}" dt="2023-10-07T23:34:33.490" v="303" actId="14100"/>
          <ac:spMkLst>
            <pc:docMk/>
            <pc:sldMk cId="927769698" sldId="344"/>
            <ac:spMk id="22" creationId="{4A940F01-A5A0-F868-7F2B-AD0AA805BEFB}"/>
          </ac:spMkLst>
        </pc:spChg>
        <pc:spChg chg="add mod">
          <ac:chgData name="Basudev Das" userId="d27364b314f6caba" providerId="LiveId" clId="{DE93CC77-7061-40A1-A321-F1DE16BA6774}" dt="2023-10-07T23:34:54.945" v="306" actId="1076"/>
          <ac:spMkLst>
            <pc:docMk/>
            <pc:sldMk cId="927769698" sldId="344"/>
            <ac:spMk id="23" creationId="{D84A9019-2DA6-C11D-8993-9FE73B2B7ACD}"/>
          </ac:spMkLst>
        </pc:spChg>
        <pc:spChg chg="add mod">
          <ac:chgData name="Basudev Das" userId="d27364b314f6caba" providerId="LiveId" clId="{DE93CC77-7061-40A1-A321-F1DE16BA6774}" dt="2023-10-07T23:35:06.083" v="308" actId="1076"/>
          <ac:spMkLst>
            <pc:docMk/>
            <pc:sldMk cId="927769698" sldId="344"/>
            <ac:spMk id="24" creationId="{B759CA26-9633-DA4F-D623-49020057FDF6}"/>
          </ac:spMkLst>
        </pc:spChg>
        <pc:picChg chg="add mod">
          <ac:chgData name="Basudev Das" userId="d27364b314f6caba" providerId="LiveId" clId="{DE93CC77-7061-40A1-A321-F1DE16BA6774}" dt="2023-10-07T23:35:54.414" v="312" actId="1076"/>
          <ac:picMkLst>
            <pc:docMk/>
            <pc:sldMk cId="927769698" sldId="344"/>
            <ac:picMk id="14" creationId="{0E50B165-7C76-67CA-F90A-822D2D2FE382}"/>
          </ac:picMkLst>
        </pc:picChg>
        <pc:picChg chg="add mod">
          <ac:chgData name="Basudev Das" userId="d27364b314f6caba" providerId="LiveId" clId="{DE93CC77-7061-40A1-A321-F1DE16BA6774}" dt="2023-10-07T23:36:00.938" v="313" actId="1076"/>
          <ac:picMkLst>
            <pc:docMk/>
            <pc:sldMk cId="927769698" sldId="344"/>
            <ac:picMk id="16" creationId="{F7DA3653-1AC1-D50B-1B94-586E4C527981}"/>
          </ac:picMkLst>
        </pc:picChg>
        <pc:picChg chg="add mod">
          <ac:chgData name="Basudev Das" userId="d27364b314f6caba" providerId="LiveId" clId="{DE93CC77-7061-40A1-A321-F1DE16BA6774}" dt="2023-10-07T23:36:13.451" v="314" actId="1076"/>
          <ac:picMkLst>
            <pc:docMk/>
            <pc:sldMk cId="927769698" sldId="344"/>
            <ac:picMk id="18" creationId="{C6B3E470-CA54-1DC9-ECA5-F6A67B8B80DF}"/>
          </ac:picMkLst>
        </pc:picChg>
        <pc:picChg chg="add mod">
          <ac:chgData name="Basudev Das" userId="d27364b314f6caba" providerId="LiveId" clId="{DE93CC77-7061-40A1-A321-F1DE16BA6774}" dt="2023-10-07T23:36:20.438" v="315" actId="1076"/>
          <ac:picMkLst>
            <pc:docMk/>
            <pc:sldMk cId="927769698" sldId="344"/>
            <ac:picMk id="20" creationId="{1DC29236-E0FC-4D56-42BC-FFC95EBB7D28}"/>
          </ac:picMkLst>
        </pc:picChg>
      </pc:sldChg>
      <pc:sldMasterChg chg="delSldLayout">
        <pc:chgData name="Basudev Das" userId="d27364b314f6caba" providerId="LiveId" clId="{DE93CC77-7061-40A1-A321-F1DE16BA6774}" dt="2023-10-07T23:33:27.375" v="297" actId="47"/>
        <pc:sldMasterMkLst>
          <pc:docMk/>
          <pc:sldMasterMk cId="0" sldId="2147483702"/>
        </pc:sldMasterMkLst>
        <pc:sldLayoutChg chg="del">
          <pc:chgData name="Basudev Das" userId="d27364b314f6caba" providerId="LiveId" clId="{DE93CC77-7061-40A1-A321-F1DE16BA6774}" dt="2023-10-07T23:33:27.375" v="297" actId="47"/>
          <pc:sldLayoutMkLst>
            <pc:docMk/>
            <pc:sldMasterMk cId="0" sldId="2147483702"/>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2"/>
        <p:cNvGrpSpPr/>
        <p:nvPr/>
      </p:nvGrpSpPr>
      <p:grpSpPr>
        <a:xfrm>
          <a:off x="0" y="0"/>
          <a:ext cx="0" cy="0"/>
          <a:chOff x="0" y="0"/>
          <a:chExt cx="0" cy="0"/>
        </a:xfrm>
      </p:grpSpPr>
      <p:sp>
        <p:nvSpPr>
          <p:cNvPr id="2843" name="Google Shape;2843;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4" name="Google Shape;2844;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f4b4a8311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f4b4a8311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819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2f776bd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2f776bd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f2f776bd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f2f776bd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3476ef1bd8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13476ef1bd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3476ef1bd8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13476ef1bd8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f4b4a8311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f4b4a8311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f4b4a8311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f4b4a8311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54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79000">
              <a:schemeClr val="lt1"/>
            </a:gs>
            <a:gs pos="100000">
              <a:schemeClr val="accent6"/>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6858200" y="2750225"/>
            <a:ext cx="4489411" cy="45071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225387" y="-225388"/>
            <a:ext cx="2863929" cy="33147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496699" y="-622887"/>
            <a:ext cx="1864389" cy="1853864"/>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1"/>
            </a:gs>
            <a:gs pos="79000">
              <a:schemeClr val="lt1"/>
            </a:gs>
            <a:gs pos="100000">
              <a:schemeClr val="accent6"/>
            </a:gs>
          </a:gsLst>
          <a:lin ang="8099331" scaled="0"/>
        </a:gradFill>
        <a:effectLst/>
      </p:bgPr>
    </p:bg>
    <p:spTree>
      <p:nvGrpSpPr>
        <p:cNvPr id="1" name="Shape 220"/>
        <p:cNvGrpSpPr/>
        <p:nvPr/>
      </p:nvGrpSpPr>
      <p:grpSpPr>
        <a:xfrm>
          <a:off x="0" y="0"/>
          <a:ext cx="0" cy="0"/>
          <a:chOff x="0" y="0"/>
          <a:chExt cx="0" cy="0"/>
        </a:xfrm>
      </p:grpSpPr>
      <p:sp>
        <p:nvSpPr>
          <p:cNvPr id="221" name="Google Shape;221;p32"/>
          <p:cNvSpPr/>
          <p:nvPr/>
        </p:nvSpPr>
        <p:spPr>
          <a:xfrm>
            <a:off x="-1250850" y="-1219975"/>
            <a:ext cx="2660537" cy="267113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rot="5400000">
            <a:off x="6397228" y="2666143"/>
            <a:ext cx="2724116" cy="315288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rot="5953737">
            <a:off x="7473467" y="-1211609"/>
            <a:ext cx="2669559" cy="265440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txBox="1">
            <a:spLocks noGrp="1"/>
          </p:cNvSpPr>
          <p:nvPr>
            <p:ph type="title"/>
          </p:nvPr>
        </p:nvSpPr>
        <p:spPr>
          <a:xfrm>
            <a:off x="7200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32"/>
          <p:cNvSpPr txBox="1">
            <a:spLocks noGrp="1"/>
          </p:cNvSpPr>
          <p:nvPr>
            <p:ph type="subTitle" idx="1"/>
          </p:nvPr>
        </p:nvSpPr>
        <p:spPr>
          <a:xfrm>
            <a:off x="7200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2"/>
          <p:cNvSpPr txBox="1">
            <a:spLocks noGrp="1"/>
          </p:cNvSpPr>
          <p:nvPr>
            <p:ph type="title" idx="2"/>
          </p:nvPr>
        </p:nvSpPr>
        <p:spPr>
          <a:xfrm>
            <a:off x="34038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32"/>
          <p:cNvSpPr txBox="1">
            <a:spLocks noGrp="1"/>
          </p:cNvSpPr>
          <p:nvPr>
            <p:ph type="subTitle" idx="3"/>
          </p:nvPr>
        </p:nvSpPr>
        <p:spPr>
          <a:xfrm>
            <a:off x="34038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2"/>
          <p:cNvSpPr txBox="1">
            <a:spLocks noGrp="1"/>
          </p:cNvSpPr>
          <p:nvPr>
            <p:ph type="title" idx="4"/>
          </p:nvPr>
        </p:nvSpPr>
        <p:spPr>
          <a:xfrm>
            <a:off x="60876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32"/>
          <p:cNvSpPr txBox="1">
            <a:spLocks noGrp="1"/>
          </p:cNvSpPr>
          <p:nvPr>
            <p:ph type="subTitle" idx="5"/>
          </p:nvPr>
        </p:nvSpPr>
        <p:spPr>
          <a:xfrm>
            <a:off x="60876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32"/>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BLANK_1_1_1_2_1">
    <p:bg>
      <p:bgPr>
        <a:gradFill>
          <a:gsLst>
            <a:gs pos="0">
              <a:schemeClr val="accent1"/>
            </a:gs>
            <a:gs pos="79000">
              <a:schemeClr val="lt1"/>
            </a:gs>
            <a:gs pos="100000">
              <a:schemeClr val="accent6"/>
            </a:gs>
          </a:gsLst>
          <a:lin ang="2700006" scaled="0"/>
        </a:gradFill>
        <a:effectLst/>
      </p:bgPr>
    </p:bg>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11994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3" name="Google Shape;273;p39"/>
          <p:cNvSpPr txBox="1">
            <a:spLocks noGrp="1"/>
          </p:cNvSpPr>
          <p:nvPr>
            <p:ph type="subTitle" idx="1"/>
          </p:nvPr>
        </p:nvSpPr>
        <p:spPr>
          <a:xfrm>
            <a:off x="11994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39"/>
          <p:cNvSpPr txBox="1">
            <a:spLocks noGrp="1"/>
          </p:cNvSpPr>
          <p:nvPr>
            <p:ph type="title" idx="2"/>
          </p:nvPr>
        </p:nvSpPr>
        <p:spPr>
          <a:xfrm>
            <a:off x="53310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5" name="Google Shape;275;p39"/>
          <p:cNvSpPr txBox="1">
            <a:spLocks noGrp="1"/>
          </p:cNvSpPr>
          <p:nvPr>
            <p:ph type="subTitle" idx="3"/>
          </p:nvPr>
        </p:nvSpPr>
        <p:spPr>
          <a:xfrm>
            <a:off x="53310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39"/>
          <p:cNvSpPr txBox="1">
            <a:spLocks noGrp="1"/>
          </p:cNvSpPr>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7" name="Google Shape;277;p39"/>
          <p:cNvSpPr/>
          <p:nvPr/>
        </p:nvSpPr>
        <p:spPr>
          <a:xfrm>
            <a:off x="-1555350" y="-1353700"/>
            <a:ext cx="2755792" cy="27667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rot="5400000">
            <a:off x="-370313" y="3023340"/>
            <a:ext cx="2713840" cy="317031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p:nvPr/>
        </p:nvSpPr>
        <p:spPr>
          <a:xfrm rot="6267529">
            <a:off x="7619869" y="-652654"/>
            <a:ext cx="2593712" cy="257886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79000">
              <a:schemeClr val="lt1"/>
            </a:gs>
            <a:gs pos="100000">
              <a:schemeClr val="accent6"/>
            </a:gs>
          </a:gsLst>
          <a:lin ang="18900732" scaled="0"/>
        </a:gradFill>
        <a:effectLst/>
      </p:bgPr>
    </p:bg>
    <p:spTree>
      <p:nvGrpSpPr>
        <p:cNvPr id="1" name="Shape 412"/>
        <p:cNvGrpSpPr/>
        <p:nvPr/>
      </p:nvGrpSpPr>
      <p:grpSpPr>
        <a:xfrm>
          <a:off x="0" y="0"/>
          <a:ext cx="0" cy="0"/>
          <a:chOff x="0" y="0"/>
          <a:chExt cx="0" cy="0"/>
        </a:xfrm>
      </p:grpSpPr>
      <p:sp>
        <p:nvSpPr>
          <p:cNvPr id="413" name="Google Shape;413;p51"/>
          <p:cNvSpPr/>
          <p:nvPr/>
        </p:nvSpPr>
        <p:spPr>
          <a:xfrm>
            <a:off x="7848600" y="3990497"/>
            <a:ext cx="2514551" cy="252456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rot="-5232539">
            <a:off x="6273534" y="-444366"/>
            <a:ext cx="2803890" cy="327535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rot="8629168">
            <a:off x="-1559635" y="120431"/>
            <a:ext cx="4033685" cy="471214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79000">
              <a:schemeClr val="lt1"/>
            </a:gs>
            <a:gs pos="100000">
              <a:schemeClr val="accent6"/>
            </a:gs>
          </a:gsLst>
          <a:lin ang="18900732" scaled="0"/>
        </a:gradFill>
        <a:effectLst/>
      </p:bgPr>
    </p:bg>
    <p:spTree>
      <p:nvGrpSpPr>
        <p:cNvPr id="1" name="Shape 416"/>
        <p:cNvGrpSpPr/>
        <p:nvPr/>
      </p:nvGrpSpPr>
      <p:grpSpPr>
        <a:xfrm>
          <a:off x="0" y="0"/>
          <a:ext cx="0" cy="0"/>
          <a:chOff x="0" y="0"/>
          <a:chExt cx="0" cy="0"/>
        </a:xfrm>
      </p:grpSpPr>
      <p:sp>
        <p:nvSpPr>
          <p:cNvPr id="417" name="Google Shape;417;p52"/>
          <p:cNvSpPr/>
          <p:nvPr/>
        </p:nvSpPr>
        <p:spPr>
          <a:xfrm>
            <a:off x="7493100" y="-1161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2"/>
          <p:cNvSpPr/>
          <p:nvPr/>
        </p:nvSpPr>
        <p:spPr>
          <a:xfrm>
            <a:off x="-2665675" y="2789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2"/>
          <p:cNvSpPr/>
          <p:nvPr/>
        </p:nvSpPr>
        <p:spPr>
          <a:xfrm rot="1848319">
            <a:off x="6172266" y="2568611"/>
            <a:ext cx="3492400" cy="4079767"/>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2"/>
          <p:cNvSpPr/>
          <p:nvPr/>
        </p:nvSpPr>
        <p:spPr>
          <a:xfrm rot="7003599" flipH="1">
            <a:off x="19183" y="-1603364"/>
            <a:ext cx="3492424" cy="407967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1"/>
            </a:gs>
            <a:gs pos="79000">
              <a:schemeClr val="lt1"/>
            </a:gs>
            <a:gs pos="100000">
              <a:schemeClr val="accent6"/>
            </a:gs>
          </a:gsLst>
          <a:lin ang="2700006"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1351900"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3516704">
            <a:off x="6716946"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2126950">
            <a:off x="41639"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2"/>
                </a:solidFill>
                <a:latin typeface="Days One"/>
                <a:ea typeface="Days One"/>
                <a:cs typeface="Days One"/>
                <a:sym typeface="Days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200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1"/>
            </a:gs>
            <a:gs pos="79000">
              <a:schemeClr val="lt1"/>
            </a:gs>
            <a:gs pos="100000">
              <a:schemeClr val="accent6"/>
            </a:gs>
          </a:gsLst>
          <a:lin ang="13500032" scaled="0"/>
        </a:gradFill>
        <a:effectLst/>
      </p:bgPr>
    </p:bg>
    <p:spTree>
      <p:nvGrpSpPr>
        <p:cNvPr id="1" name="Shape 21"/>
        <p:cNvGrpSpPr/>
        <p:nvPr/>
      </p:nvGrpSpPr>
      <p:grpSpPr>
        <a:xfrm>
          <a:off x="0" y="0"/>
          <a:ext cx="0" cy="0"/>
          <a:chOff x="0" y="0"/>
          <a:chExt cx="0" cy="0"/>
        </a:xfrm>
      </p:grpSpPr>
      <p:sp>
        <p:nvSpPr>
          <p:cNvPr id="22" name="Google Shape;22;p4"/>
          <p:cNvSpPr/>
          <p:nvPr/>
        </p:nvSpPr>
        <p:spPr>
          <a:xfrm>
            <a:off x="7931250" y="3963375"/>
            <a:ext cx="2222443" cy="223129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5400000">
            <a:off x="209843" y="-229299"/>
            <a:ext cx="2666386" cy="30860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6299994">
            <a:off x="-164356" y="3847089"/>
            <a:ext cx="2214873" cy="2202369"/>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076325"/>
            <a:ext cx="7704000" cy="3492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AutoNum type="arabicPeriod"/>
              <a:defRPr sz="1150">
                <a:solidFill>
                  <a:schemeClr val="lt2"/>
                </a:solidFill>
                <a:latin typeface="Lato"/>
                <a:ea typeface="Lato"/>
                <a:cs typeface="Lato"/>
                <a:sym typeface="Lato"/>
              </a:defRPr>
            </a:lvl1pPr>
            <a:lvl2pPr marL="914400" lvl="1" indent="-304800" rtl="0">
              <a:lnSpc>
                <a:spcPct val="115000"/>
              </a:lnSpc>
              <a:spcBef>
                <a:spcPts val="0"/>
              </a:spcBef>
              <a:spcAft>
                <a:spcPts val="0"/>
              </a:spcAft>
              <a:buClr>
                <a:schemeClr val="lt2"/>
              </a:buClr>
              <a:buSzPts val="1200"/>
              <a:buFont typeface="Roboto Condensed"/>
              <a:buAutoNum type="alphaLcPeriod"/>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a:buAutoNum type="romanLcPeriod"/>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a:buAutoNum type="arabicPeriod"/>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a:buAutoNum type="alphaLcPeriod"/>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a:buAutoNum type="romanLcPeriod"/>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a:buAutoNum type="arabicPeriod"/>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a:buAutoNum type="alphaLcPeriod"/>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a:buAutoNum type="romanLcPeriod"/>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1"/>
            </a:gs>
            <a:gs pos="79000">
              <a:schemeClr val="lt1"/>
            </a:gs>
            <a:gs pos="100000">
              <a:schemeClr val="accent6"/>
            </a:gs>
          </a:gsLst>
          <a:lin ang="13500032" scaled="0"/>
        </a:gradFill>
        <a:effectLst/>
      </p:bgPr>
    </p:bg>
    <p:spTree>
      <p:nvGrpSpPr>
        <p:cNvPr id="1" name="Shape 53"/>
        <p:cNvGrpSpPr/>
        <p:nvPr/>
      </p:nvGrpSpPr>
      <p:grpSpPr>
        <a:xfrm>
          <a:off x="0" y="0"/>
          <a:ext cx="0" cy="0"/>
          <a:chOff x="0" y="0"/>
          <a:chExt cx="0" cy="0"/>
        </a:xfrm>
      </p:grpSpPr>
      <p:sp>
        <p:nvSpPr>
          <p:cNvPr id="54" name="Google Shape;54;p9"/>
          <p:cNvSpPr/>
          <p:nvPr/>
        </p:nvSpPr>
        <p:spPr>
          <a:xfrm rot="-5400000">
            <a:off x="6676811" y="-559328"/>
            <a:ext cx="2697572" cy="315116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a:off x="7569300" y="3791000"/>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rot="1039056">
            <a:off x="-254188" y="-742591"/>
            <a:ext cx="1938577" cy="1927574"/>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txBox="1">
            <a:spLocks noGrp="1"/>
          </p:cNvSpPr>
          <p:nvPr>
            <p:ph type="title"/>
          </p:nvPr>
        </p:nvSpPr>
        <p:spPr>
          <a:xfrm>
            <a:off x="715100" y="2618675"/>
            <a:ext cx="4919400" cy="477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 name="Google Shape;58;p9"/>
          <p:cNvSpPr txBox="1">
            <a:spLocks noGrp="1"/>
          </p:cNvSpPr>
          <p:nvPr>
            <p:ph type="subTitle" idx="1"/>
          </p:nvPr>
        </p:nvSpPr>
        <p:spPr>
          <a:xfrm>
            <a:off x="715100" y="3465400"/>
            <a:ext cx="4966200" cy="114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bg>
      <p:bgPr>
        <a:gradFill>
          <a:gsLst>
            <a:gs pos="0">
              <a:schemeClr val="accent1"/>
            </a:gs>
            <a:gs pos="79000">
              <a:schemeClr val="lt1"/>
            </a:gs>
            <a:gs pos="100000">
              <a:schemeClr val="accent6"/>
            </a:gs>
          </a:gsLst>
          <a:lin ang="8099331" scaled="0"/>
        </a:gradFill>
        <a:effectLst/>
      </p:bgPr>
    </p:bg>
    <p:spTree>
      <p:nvGrpSpPr>
        <p:cNvPr id="1" name="Shape 112"/>
        <p:cNvGrpSpPr/>
        <p:nvPr/>
      </p:nvGrpSpPr>
      <p:grpSpPr>
        <a:xfrm>
          <a:off x="0" y="0"/>
          <a:ext cx="0" cy="0"/>
          <a:chOff x="0" y="0"/>
          <a:chExt cx="0" cy="0"/>
        </a:xfrm>
      </p:grpSpPr>
      <p:sp>
        <p:nvSpPr>
          <p:cNvPr id="113" name="Google Shape;113;p18"/>
          <p:cNvSpPr/>
          <p:nvPr/>
        </p:nvSpPr>
        <p:spPr>
          <a:xfrm>
            <a:off x="-1350375"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rot="5400000">
            <a:off x="-556707"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rot="3719961">
            <a:off x="6125789"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title"/>
          </p:nvPr>
        </p:nvSpPr>
        <p:spPr>
          <a:xfrm>
            <a:off x="3865000" y="4076600"/>
            <a:ext cx="45639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800">
                <a:solidFill>
                  <a:schemeClr val="lt2"/>
                </a:solidFill>
                <a:latin typeface="Days One"/>
                <a:ea typeface="Days One"/>
                <a:cs typeface="Days One"/>
                <a:sym typeface="Days 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7" name="Google Shape;117;p18"/>
          <p:cNvSpPr txBox="1">
            <a:spLocks noGrp="1"/>
          </p:cNvSpPr>
          <p:nvPr>
            <p:ph type="subTitle" idx="1"/>
          </p:nvPr>
        </p:nvSpPr>
        <p:spPr>
          <a:xfrm>
            <a:off x="3314700" y="1886950"/>
            <a:ext cx="5114400" cy="211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900">
                <a:solidFill>
                  <a:schemeClr val="lt2"/>
                </a:solidFill>
                <a:latin typeface="Lato"/>
                <a:ea typeface="Lato"/>
                <a:cs typeface="Lato"/>
                <a:sym typeface="Lato"/>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bg>
      <p:bgPr>
        <a:gradFill>
          <a:gsLst>
            <a:gs pos="0">
              <a:schemeClr val="accent1"/>
            </a:gs>
            <a:gs pos="79000">
              <a:schemeClr val="lt1"/>
            </a:gs>
            <a:gs pos="100000">
              <a:schemeClr val="accent6"/>
            </a:gs>
          </a:gsLst>
          <a:lin ang="18900044" scaled="0"/>
        </a:gradFill>
        <a:effectLst/>
      </p:bgPr>
    </p:bg>
    <p:spTree>
      <p:nvGrpSpPr>
        <p:cNvPr id="1" name="Shape 124"/>
        <p:cNvGrpSpPr/>
        <p:nvPr/>
      </p:nvGrpSpPr>
      <p:grpSpPr>
        <a:xfrm>
          <a:off x="0" y="0"/>
          <a:ext cx="0" cy="0"/>
          <a:chOff x="0" y="0"/>
          <a:chExt cx="0" cy="0"/>
        </a:xfrm>
      </p:grpSpPr>
      <p:sp>
        <p:nvSpPr>
          <p:cNvPr id="125" name="Google Shape;125;p20"/>
          <p:cNvSpPr/>
          <p:nvPr/>
        </p:nvSpPr>
        <p:spPr>
          <a:xfrm>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rot="1700207">
            <a:off x="6864111"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rot="-9454994">
            <a:off x="-323737"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txBox="1">
            <a:spLocks noGrp="1"/>
          </p:cNvSpPr>
          <p:nvPr>
            <p:ph type="subTitle" idx="1"/>
          </p:nvPr>
        </p:nvSpPr>
        <p:spPr>
          <a:xfrm>
            <a:off x="1844550" y="3190638"/>
            <a:ext cx="5454900" cy="6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0"/>
          <p:cNvSpPr txBox="1">
            <a:spLocks noGrp="1"/>
          </p:cNvSpPr>
          <p:nvPr>
            <p:ph type="title"/>
          </p:nvPr>
        </p:nvSpPr>
        <p:spPr>
          <a:xfrm>
            <a:off x="720000" y="1337263"/>
            <a:ext cx="7704000" cy="154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20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5">
  <p:cSld name="CUSTOM_4">
    <p:bg>
      <p:bgPr>
        <a:gradFill>
          <a:gsLst>
            <a:gs pos="0">
              <a:schemeClr val="accent1"/>
            </a:gs>
            <a:gs pos="79000">
              <a:schemeClr val="lt1"/>
            </a:gs>
            <a:gs pos="100000">
              <a:schemeClr val="accent6"/>
            </a:gs>
          </a:gsLst>
          <a:lin ang="2698631" scaled="0"/>
        </a:gradFill>
        <a:effectLst/>
      </p:bgPr>
    </p:bg>
    <p:spTree>
      <p:nvGrpSpPr>
        <p:cNvPr id="1" name="Shape 131"/>
        <p:cNvGrpSpPr/>
        <p:nvPr/>
      </p:nvGrpSpPr>
      <p:grpSpPr>
        <a:xfrm>
          <a:off x="0" y="0"/>
          <a:ext cx="0" cy="0"/>
          <a:chOff x="0" y="0"/>
          <a:chExt cx="0" cy="0"/>
        </a:xfrm>
      </p:grpSpPr>
      <p:sp>
        <p:nvSpPr>
          <p:cNvPr id="132" name="Google Shape;132;p21"/>
          <p:cNvSpPr txBox="1">
            <a:spLocks noGrp="1"/>
          </p:cNvSpPr>
          <p:nvPr>
            <p:ph type="subTitle" idx="1"/>
          </p:nvPr>
        </p:nvSpPr>
        <p:spPr>
          <a:xfrm>
            <a:off x="713225" y="3190650"/>
            <a:ext cx="4356300" cy="6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21"/>
          <p:cNvSpPr txBox="1">
            <a:spLocks noGrp="1"/>
          </p:cNvSpPr>
          <p:nvPr>
            <p:ph type="title"/>
          </p:nvPr>
        </p:nvSpPr>
        <p:spPr>
          <a:xfrm>
            <a:off x="720000" y="1337275"/>
            <a:ext cx="5179500" cy="1549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96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21"/>
          <p:cNvSpPr/>
          <p:nvPr/>
        </p:nvSpPr>
        <p:spPr>
          <a:xfrm rot="5400000">
            <a:off x="6067275" y="-1569762"/>
            <a:ext cx="4954084" cy="497382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21"/>
          <p:cNvGrpSpPr/>
          <p:nvPr/>
        </p:nvGrpSpPr>
        <p:grpSpPr>
          <a:xfrm rot="10800000">
            <a:off x="4894308" y="3283225"/>
            <a:ext cx="2856778" cy="2850819"/>
            <a:chOff x="7193640" y="535000"/>
            <a:chExt cx="1450362" cy="1447410"/>
          </a:xfrm>
        </p:grpSpPr>
        <p:sp>
          <p:nvSpPr>
            <p:cNvPr id="136" name="Google Shape;136;p21"/>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
    <p:bg>
      <p:bgPr>
        <a:gradFill>
          <a:gsLst>
            <a:gs pos="0">
              <a:schemeClr val="accent1"/>
            </a:gs>
            <a:gs pos="79000">
              <a:schemeClr val="lt1"/>
            </a:gs>
            <a:gs pos="100000">
              <a:schemeClr val="accent6"/>
            </a:gs>
          </a:gsLst>
          <a:lin ang="8099331" scaled="0"/>
        </a:gradFill>
        <a:effectLst/>
      </p:bgPr>
    </p:bg>
    <p:spTree>
      <p:nvGrpSpPr>
        <p:cNvPr id="1" name="Shape 205"/>
        <p:cNvGrpSpPr/>
        <p:nvPr/>
      </p:nvGrpSpPr>
      <p:grpSpPr>
        <a:xfrm>
          <a:off x="0" y="0"/>
          <a:ext cx="0" cy="0"/>
          <a:chOff x="0" y="0"/>
          <a:chExt cx="0" cy="0"/>
        </a:xfrm>
      </p:grpSpPr>
      <p:sp>
        <p:nvSpPr>
          <p:cNvPr id="206" name="Google Shape;206;p31"/>
          <p:cNvSpPr/>
          <p:nvPr/>
        </p:nvSpPr>
        <p:spPr>
          <a:xfrm rot="10800000">
            <a:off x="11" y="0"/>
            <a:ext cx="2950735" cy="34468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rot="-4500015">
            <a:off x="6665037" y="2969778"/>
            <a:ext cx="4401935" cy="44194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txBox="1">
            <a:spLocks noGrp="1"/>
          </p:cNvSpPr>
          <p:nvPr>
            <p:ph type="subTitle" idx="1"/>
          </p:nvPr>
        </p:nvSpPr>
        <p:spPr>
          <a:xfrm>
            <a:off x="1595563" y="1921413"/>
            <a:ext cx="29076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09" name="Google Shape;209;p31"/>
          <p:cNvSpPr txBox="1">
            <a:spLocks noGrp="1"/>
          </p:cNvSpPr>
          <p:nvPr>
            <p:ph type="subTitle" idx="2"/>
          </p:nvPr>
        </p:nvSpPr>
        <p:spPr>
          <a:xfrm>
            <a:off x="4650375" y="3121750"/>
            <a:ext cx="2907600" cy="377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10" name="Google Shape;210;p31"/>
          <p:cNvSpPr txBox="1">
            <a:spLocks noGrp="1"/>
          </p:cNvSpPr>
          <p:nvPr>
            <p:ph type="subTitle" idx="3"/>
          </p:nvPr>
        </p:nvSpPr>
        <p:spPr>
          <a:xfrm>
            <a:off x="1595575" y="2443438"/>
            <a:ext cx="2907600" cy="96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31"/>
          <p:cNvSpPr txBox="1">
            <a:spLocks noGrp="1"/>
          </p:cNvSpPr>
          <p:nvPr>
            <p:ph type="subTitle" idx="4"/>
          </p:nvPr>
        </p:nvSpPr>
        <p:spPr>
          <a:xfrm>
            <a:off x="4818775" y="3643775"/>
            <a:ext cx="2739300" cy="96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31"/>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13" name="Google Shape;213;p31"/>
          <p:cNvGrpSpPr/>
          <p:nvPr/>
        </p:nvGrpSpPr>
        <p:grpSpPr>
          <a:xfrm rot="-5400000">
            <a:off x="-221739" y="3717172"/>
            <a:ext cx="2316373" cy="2311659"/>
            <a:chOff x="7193640" y="535000"/>
            <a:chExt cx="1450362" cy="1447410"/>
          </a:xfrm>
        </p:grpSpPr>
        <p:sp>
          <p:nvSpPr>
            <p:cNvPr id="214" name="Google Shape;214;p31"/>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1"/>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1"/>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1"/>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1"/>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chemeClr val="lt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marL="914400" lvl="1"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4" r:id="rId6"/>
    <p:sldLayoutId id="2147483666" r:id="rId7"/>
    <p:sldLayoutId id="2147483667" r:id="rId8"/>
    <p:sldLayoutId id="2147483677" r:id="rId9"/>
    <p:sldLayoutId id="2147483678" r:id="rId10"/>
    <p:sldLayoutId id="2147483685" r:id="rId11"/>
    <p:sldLayoutId id="2147483697" r:id="rId12"/>
    <p:sldLayoutId id="214748369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0.xml"/><Relationship Id="rId5" Type="http://schemas.openxmlformats.org/officeDocument/2006/relationships/image" Target="../media/image4.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2700006" scaled="0"/>
        </a:gradFill>
        <a:effectLst/>
      </p:bgPr>
    </p:bg>
    <p:spTree>
      <p:nvGrpSpPr>
        <p:cNvPr id="1" name="Shape 434"/>
        <p:cNvGrpSpPr/>
        <p:nvPr/>
      </p:nvGrpSpPr>
      <p:grpSpPr>
        <a:xfrm>
          <a:off x="0" y="0"/>
          <a:ext cx="0" cy="0"/>
          <a:chOff x="0" y="0"/>
          <a:chExt cx="0" cy="0"/>
        </a:xfrm>
      </p:grpSpPr>
      <p:sp>
        <p:nvSpPr>
          <p:cNvPr id="435" name="Google Shape;435;p58"/>
          <p:cNvSpPr txBox="1">
            <a:spLocks noGrp="1"/>
          </p:cNvSpPr>
          <p:nvPr>
            <p:ph type="ctrTitle"/>
          </p:nvPr>
        </p:nvSpPr>
        <p:spPr>
          <a:xfrm>
            <a:off x="2614363" y="190430"/>
            <a:ext cx="4639688" cy="24506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IEEE </a:t>
            </a:r>
            <a:br>
              <a:rPr lang="en-US" dirty="0"/>
            </a:br>
            <a:r>
              <a:rPr lang="en-US" dirty="0"/>
              <a:t>	  IC</a:t>
            </a:r>
            <a:br>
              <a:rPr lang="en-US" dirty="0"/>
            </a:br>
            <a:r>
              <a:rPr lang="en-US" dirty="0"/>
              <a:t>HACK 2.0</a:t>
            </a:r>
            <a:endParaRPr dirty="0"/>
          </a:p>
        </p:txBody>
      </p:sp>
      <p:cxnSp>
        <p:nvCxnSpPr>
          <p:cNvPr id="437" name="Google Shape;437;p58"/>
          <p:cNvCxnSpPr>
            <a:cxnSpLocks/>
          </p:cNvCxnSpPr>
          <p:nvPr/>
        </p:nvCxnSpPr>
        <p:spPr>
          <a:xfrm flipV="1">
            <a:off x="1347255" y="4016084"/>
            <a:ext cx="6860070" cy="29047"/>
          </a:xfrm>
          <a:prstGeom prst="straightConnector1">
            <a:avLst/>
          </a:prstGeom>
          <a:noFill/>
          <a:ln w="19050" cap="flat" cmpd="sng">
            <a:solidFill>
              <a:schemeClr val="lt2"/>
            </a:solidFill>
            <a:prstDash val="solid"/>
            <a:round/>
            <a:headEnd type="none" w="med" len="med"/>
            <a:tailEnd type="none" w="med" len="med"/>
          </a:ln>
        </p:spPr>
      </p:cxnSp>
      <p:grpSp>
        <p:nvGrpSpPr>
          <p:cNvPr id="438" name="Google Shape;438;p58"/>
          <p:cNvGrpSpPr/>
          <p:nvPr/>
        </p:nvGrpSpPr>
        <p:grpSpPr>
          <a:xfrm>
            <a:off x="6978465" y="570975"/>
            <a:ext cx="1450362" cy="1447410"/>
            <a:chOff x="7193640" y="535000"/>
            <a:chExt cx="1450362" cy="1447410"/>
          </a:xfrm>
        </p:grpSpPr>
        <p:sp>
          <p:nvSpPr>
            <p:cNvPr id="439" name="Google Shape;439;p58"/>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8"/>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8"/>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8"/>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8"/>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8"/>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58"/>
          <p:cNvGrpSpPr/>
          <p:nvPr/>
        </p:nvGrpSpPr>
        <p:grpSpPr>
          <a:xfrm flipH="1">
            <a:off x="6771314" y="624360"/>
            <a:ext cx="2372684" cy="2380171"/>
            <a:chOff x="279450" y="571167"/>
            <a:chExt cx="1533626" cy="1642063"/>
          </a:xfrm>
        </p:grpSpPr>
        <p:sp>
          <p:nvSpPr>
            <p:cNvPr id="446" name="Google Shape;446;p58"/>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8"/>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8"/>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8"/>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8"/>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8"/>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8"/>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8"/>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grpSp>
        <p:nvGrpSpPr>
          <p:cNvPr id="454" name="Google Shape;454;p58"/>
          <p:cNvGrpSpPr/>
          <p:nvPr/>
        </p:nvGrpSpPr>
        <p:grpSpPr>
          <a:xfrm>
            <a:off x="6724281" y="3004537"/>
            <a:ext cx="310599" cy="294704"/>
            <a:chOff x="6724281" y="3004537"/>
            <a:chExt cx="310599" cy="294704"/>
          </a:xfrm>
        </p:grpSpPr>
        <p:sp>
          <p:nvSpPr>
            <p:cNvPr id="455" name="Google Shape;455;p58"/>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8"/>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58"/>
          <p:cNvGrpSpPr/>
          <p:nvPr/>
        </p:nvGrpSpPr>
        <p:grpSpPr>
          <a:xfrm>
            <a:off x="8005637" y="2529896"/>
            <a:ext cx="274389" cy="287882"/>
            <a:chOff x="8005637" y="2529896"/>
            <a:chExt cx="274389" cy="287882"/>
          </a:xfrm>
        </p:grpSpPr>
        <p:sp>
          <p:nvSpPr>
            <p:cNvPr id="458" name="Google Shape;458;p58"/>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8"/>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58"/>
          <p:cNvSpPr/>
          <p:nvPr/>
        </p:nvSpPr>
        <p:spPr>
          <a:xfrm>
            <a:off x="5908493" y="148121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8"/>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58"/>
          <p:cNvGrpSpPr/>
          <p:nvPr/>
        </p:nvGrpSpPr>
        <p:grpSpPr>
          <a:xfrm rot="8945712">
            <a:off x="881263" y="497824"/>
            <a:ext cx="470500" cy="545601"/>
            <a:chOff x="5320111" y="1881293"/>
            <a:chExt cx="470512" cy="545615"/>
          </a:xfrm>
        </p:grpSpPr>
        <p:sp>
          <p:nvSpPr>
            <p:cNvPr id="463" name="Google Shape;463;p5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58"/>
          <p:cNvGrpSpPr/>
          <p:nvPr/>
        </p:nvGrpSpPr>
        <p:grpSpPr>
          <a:xfrm>
            <a:off x="1458464" y="748536"/>
            <a:ext cx="315323" cy="376981"/>
            <a:chOff x="4040314" y="1769061"/>
            <a:chExt cx="315323" cy="376981"/>
          </a:xfrm>
        </p:grpSpPr>
        <p:sp>
          <p:nvSpPr>
            <p:cNvPr id="467" name="Google Shape;467;p5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58"/>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8"/>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58"/>
          <p:cNvGrpSpPr/>
          <p:nvPr/>
        </p:nvGrpSpPr>
        <p:grpSpPr>
          <a:xfrm rot="2395509">
            <a:off x="1042623" y="1261797"/>
            <a:ext cx="274395" cy="287888"/>
            <a:chOff x="2772212" y="2822146"/>
            <a:chExt cx="274389" cy="287882"/>
          </a:xfrm>
        </p:grpSpPr>
        <p:sp>
          <p:nvSpPr>
            <p:cNvPr id="473" name="Google Shape;473;p5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1B4D1D23-7D07-607C-8BCD-8FE72BB23278}"/>
              </a:ext>
            </a:extLst>
          </p:cNvPr>
          <p:cNvSpPr txBox="1"/>
          <p:nvPr/>
        </p:nvSpPr>
        <p:spPr>
          <a:xfrm flipH="1">
            <a:off x="1145557" y="3246643"/>
            <a:ext cx="6860070" cy="769441"/>
          </a:xfrm>
          <a:prstGeom prst="rect">
            <a:avLst/>
          </a:prstGeom>
          <a:noFill/>
        </p:spPr>
        <p:txBody>
          <a:bodyPr wrap="square" rtlCol="0">
            <a:spAutoFit/>
          </a:bodyPr>
          <a:lstStyle/>
          <a:p>
            <a:pPr algn="ctr"/>
            <a:r>
              <a:rPr lang="en-US" sz="4400" dirty="0">
                <a:solidFill>
                  <a:schemeClr val="tx2"/>
                </a:solidFill>
              </a:rPr>
              <a:t>EMISSIONNIX APP</a:t>
            </a:r>
            <a:endParaRPr lang="en-IN" sz="4400" dirty="0">
              <a:solidFill>
                <a:schemeClr val="tx2"/>
              </a:solidFill>
            </a:endParaRPr>
          </a:p>
        </p:txBody>
      </p:sp>
      <p:sp>
        <p:nvSpPr>
          <p:cNvPr id="6" name="TextBox 5">
            <a:extLst>
              <a:ext uri="{FF2B5EF4-FFF2-40B4-BE49-F238E27FC236}">
                <a16:creationId xmlns:a16="http://schemas.microsoft.com/office/drawing/2014/main" id="{D9E0206D-5323-E0DB-081B-08677AB6F889}"/>
              </a:ext>
            </a:extLst>
          </p:cNvPr>
          <p:cNvSpPr txBox="1"/>
          <p:nvPr/>
        </p:nvSpPr>
        <p:spPr>
          <a:xfrm flipH="1">
            <a:off x="1458462" y="4177612"/>
            <a:ext cx="6253830" cy="707886"/>
          </a:xfrm>
          <a:prstGeom prst="rect">
            <a:avLst/>
          </a:prstGeom>
          <a:noFill/>
        </p:spPr>
        <p:txBody>
          <a:bodyPr wrap="square" rtlCol="0">
            <a:spAutoFit/>
          </a:bodyPr>
          <a:lstStyle/>
          <a:p>
            <a:pPr algn="ctr"/>
            <a:r>
              <a:rPr lang="en-US" sz="2000" dirty="0">
                <a:solidFill>
                  <a:schemeClr val="tx2"/>
                </a:solidFill>
                <a:latin typeface="Days One" panose="020B0604020202020204" charset="0"/>
              </a:rPr>
              <a:t>Problem statement :- open innovation  (climate change)</a:t>
            </a:r>
            <a:endParaRPr lang="en-IN" sz="2000" dirty="0">
              <a:solidFill>
                <a:schemeClr val="tx2"/>
              </a:solidFill>
              <a:latin typeface="Days One"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0C38AA3-1CB4-359E-E59F-BC268A27CCE3}"/>
              </a:ext>
            </a:extLst>
          </p:cNvPr>
          <p:cNvSpPr>
            <a:spLocks noGrp="1"/>
          </p:cNvSpPr>
          <p:nvPr>
            <p:ph type="title" idx="6"/>
          </p:nvPr>
        </p:nvSpPr>
        <p:spPr>
          <a:xfrm>
            <a:off x="457733" y="352820"/>
            <a:ext cx="7704000" cy="484800"/>
          </a:xfrm>
        </p:spPr>
        <p:txBody>
          <a:bodyPr/>
          <a:lstStyle/>
          <a:p>
            <a:r>
              <a:rPr lang="en-IN" dirty="0"/>
              <a:t>OUR PROTOTYPE</a:t>
            </a:r>
          </a:p>
        </p:txBody>
      </p:sp>
      <p:sp>
        <p:nvSpPr>
          <p:cNvPr id="9" name="Google Shape;2803;p107">
            <a:extLst>
              <a:ext uri="{FF2B5EF4-FFF2-40B4-BE49-F238E27FC236}">
                <a16:creationId xmlns:a16="http://schemas.microsoft.com/office/drawing/2014/main" id="{D2A3113C-7E56-FEE9-2290-6E7C9166CB8F}"/>
              </a:ext>
            </a:extLst>
          </p:cNvPr>
          <p:cNvSpPr>
            <a:spLocks noGrp="1"/>
          </p:cNvSpPr>
          <p:nvPr>
            <p:ph type="title"/>
          </p:nvPr>
        </p:nvSpPr>
        <p:spPr>
          <a:xfrm>
            <a:off x="354418" y="1159492"/>
            <a:ext cx="1737501" cy="3334536"/>
          </a:xfrm>
          <a:custGeom>
            <a:avLst/>
            <a:gdLst/>
            <a:ahLst/>
            <a:cxnLst/>
            <a:rect l="l" t="t" r="r" b="b"/>
            <a:pathLst>
              <a:path w="32627" h="68632" extrusionOk="0">
                <a:moveTo>
                  <a:pt x="5626" y="1"/>
                </a:moveTo>
                <a:lnTo>
                  <a:pt x="27002" y="1"/>
                </a:lnTo>
                <a:cubicBezTo>
                  <a:pt x="30108" y="1"/>
                  <a:pt x="32626" y="2520"/>
                  <a:pt x="32626" y="5627"/>
                </a:cubicBezTo>
                <a:lnTo>
                  <a:pt x="32626" y="63005"/>
                </a:lnTo>
                <a:cubicBezTo>
                  <a:pt x="32626" y="66112"/>
                  <a:pt x="30108" y="68631"/>
                  <a:pt x="27002" y="68631"/>
                </a:cubicBezTo>
                <a:lnTo>
                  <a:pt x="5626" y="68631"/>
                </a:lnTo>
                <a:cubicBezTo>
                  <a:pt x="2517" y="68631"/>
                  <a:pt x="0" y="66112"/>
                  <a:pt x="0" y="63005"/>
                </a:cubicBezTo>
                <a:lnTo>
                  <a:pt x="0" y="5627"/>
                </a:lnTo>
                <a:cubicBezTo>
                  <a:pt x="0" y="2520"/>
                  <a:pt x="2517" y="1"/>
                  <a:pt x="5626" y="1"/>
                </a:cubicBezTo>
                <a:close/>
              </a:path>
            </a:pathLst>
          </a:custGeom>
          <a:gradFill>
            <a:gsLst>
              <a:gs pos="0">
                <a:srgbClr val="F7ABB7"/>
              </a:gs>
              <a:gs pos="100000">
                <a:srgbClr val="C954FA"/>
              </a:gs>
            </a:gsLst>
            <a:lin ang="10801400" scaled="0"/>
          </a:gra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r>
              <a:rPr lang="en-IN" dirty="0"/>
              <a:t>.</a:t>
            </a:r>
          </a:p>
        </p:txBody>
      </p:sp>
      <p:sp>
        <p:nvSpPr>
          <p:cNvPr id="10" name="Google Shape;2803;p107">
            <a:extLst>
              <a:ext uri="{FF2B5EF4-FFF2-40B4-BE49-F238E27FC236}">
                <a16:creationId xmlns:a16="http://schemas.microsoft.com/office/drawing/2014/main" id="{D8B9472F-1208-4784-D9A0-B918085BA4B1}"/>
              </a:ext>
            </a:extLst>
          </p:cNvPr>
          <p:cNvSpPr>
            <a:spLocks noGrp="1"/>
          </p:cNvSpPr>
          <p:nvPr>
            <p:ph type="title" idx="2"/>
          </p:nvPr>
        </p:nvSpPr>
        <p:spPr>
          <a:xfrm>
            <a:off x="2572232" y="1186887"/>
            <a:ext cx="1737501" cy="3307141"/>
          </a:xfrm>
          <a:custGeom>
            <a:avLst/>
            <a:gdLst/>
            <a:ahLst/>
            <a:cxnLst/>
            <a:rect l="l" t="t" r="r" b="b"/>
            <a:pathLst>
              <a:path w="32627" h="68632" extrusionOk="0">
                <a:moveTo>
                  <a:pt x="5626" y="1"/>
                </a:moveTo>
                <a:lnTo>
                  <a:pt x="27002" y="1"/>
                </a:lnTo>
                <a:cubicBezTo>
                  <a:pt x="30108" y="1"/>
                  <a:pt x="32626" y="2520"/>
                  <a:pt x="32626" y="5627"/>
                </a:cubicBezTo>
                <a:lnTo>
                  <a:pt x="32626" y="63005"/>
                </a:lnTo>
                <a:cubicBezTo>
                  <a:pt x="32626" y="66112"/>
                  <a:pt x="30108" y="68631"/>
                  <a:pt x="27002" y="68631"/>
                </a:cubicBezTo>
                <a:lnTo>
                  <a:pt x="5626" y="68631"/>
                </a:lnTo>
                <a:cubicBezTo>
                  <a:pt x="2517" y="68631"/>
                  <a:pt x="0" y="66112"/>
                  <a:pt x="0" y="63005"/>
                </a:cubicBezTo>
                <a:lnTo>
                  <a:pt x="0" y="5627"/>
                </a:lnTo>
                <a:cubicBezTo>
                  <a:pt x="0" y="2520"/>
                  <a:pt x="2517" y="1"/>
                  <a:pt x="5626" y="1"/>
                </a:cubicBezTo>
                <a:close/>
              </a:path>
            </a:pathLst>
          </a:custGeom>
          <a:gradFill>
            <a:gsLst>
              <a:gs pos="0">
                <a:srgbClr val="F7ABB7"/>
              </a:gs>
              <a:gs pos="100000">
                <a:srgbClr val="C954FA"/>
              </a:gs>
            </a:gsLst>
            <a:lin ang="10801400" scaled="0"/>
          </a:gra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r>
              <a:rPr lang="en-IN" dirty="0"/>
              <a:t>.</a:t>
            </a:r>
          </a:p>
        </p:txBody>
      </p:sp>
      <p:sp>
        <p:nvSpPr>
          <p:cNvPr id="11" name="Google Shape;2803;p107">
            <a:extLst>
              <a:ext uri="{FF2B5EF4-FFF2-40B4-BE49-F238E27FC236}">
                <a16:creationId xmlns:a16="http://schemas.microsoft.com/office/drawing/2014/main" id="{07317B41-3E98-E5C2-45E7-595C132D601A}"/>
              </a:ext>
            </a:extLst>
          </p:cNvPr>
          <p:cNvSpPr>
            <a:spLocks noGrp="1"/>
          </p:cNvSpPr>
          <p:nvPr>
            <p:ph type="title" idx="4"/>
          </p:nvPr>
        </p:nvSpPr>
        <p:spPr>
          <a:xfrm>
            <a:off x="4737859" y="1177754"/>
            <a:ext cx="1737501" cy="3334536"/>
          </a:xfrm>
          <a:custGeom>
            <a:avLst/>
            <a:gdLst/>
            <a:ahLst/>
            <a:cxnLst/>
            <a:rect l="l" t="t" r="r" b="b"/>
            <a:pathLst>
              <a:path w="32627" h="68632" extrusionOk="0">
                <a:moveTo>
                  <a:pt x="5626" y="1"/>
                </a:moveTo>
                <a:lnTo>
                  <a:pt x="27002" y="1"/>
                </a:lnTo>
                <a:cubicBezTo>
                  <a:pt x="30108" y="1"/>
                  <a:pt x="32626" y="2520"/>
                  <a:pt x="32626" y="5627"/>
                </a:cubicBezTo>
                <a:lnTo>
                  <a:pt x="32626" y="63005"/>
                </a:lnTo>
                <a:cubicBezTo>
                  <a:pt x="32626" y="66112"/>
                  <a:pt x="30108" y="68631"/>
                  <a:pt x="27002" y="68631"/>
                </a:cubicBezTo>
                <a:lnTo>
                  <a:pt x="5626" y="68631"/>
                </a:lnTo>
                <a:cubicBezTo>
                  <a:pt x="2517" y="68631"/>
                  <a:pt x="0" y="66112"/>
                  <a:pt x="0" y="63005"/>
                </a:cubicBezTo>
                <a:lnTo>
                  <a:pt x="0" y="5627"/>
                </a:lnTo>
                <a:cubicBezTo>
                  <a:pt x="0" y="2520"/>
                  <a:pt x="2517" y="1"/>
                  <a:pt x="5626" y="1"/>
                </a:cubicBezTo>
                <a:close/>
              </a:path>
            </a:pathLst>
          </a:custGeom>
          <a:gradFill>
            <a:gsLst>
              <a:gs pos="0">
                <a:srgbClr val="F7ABB7"/>
              </a:gs>
              <a:gs pos="100000">
                <a:srgbClr val="C954FA"/>
              </a:gs>
            </a:gsLst>
            <a:lin ang="10801400" scaled="0"/>
          </a:gra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r>
              <a:rPr lang="en-IN" dirty="0"/>
              <a:t>.</a:t>
            </a:r>
          </a:p>
        </p:txBody>
      </p:sp>
      <p:sp>
        <p:nvSpPr>
          <p:cNvPr id="12" name="Google Shape;2803;p107">
            <a:extLst>
              <a:ext uri="{FF2B5EF4-FFF2-40B4-BE49-F238E27FC236}">
                <a16:creationId xmlns:a16="http://schemas.microsoft.com/office/drawing/2014/main" id="{7E4D7D90-A0FB-4934-4412-D72B435B3922}"/>
              </a:ext>
            </a:extLst>
          </p:cNvPr>
          <p:cNvSpPr/>
          <p:nvPr/>
        </p:nvSpPr>
        <p:spPr>
          <a:xfrm>
            <a:off x="6953690" y="1168623"/>
            <a:ext cx="1737501" cy="3343667"/>
          </a:xfrm>
          <a:custGeom>
            <a:avLst/>
            <a:gdLst/>
            <a:ahLst/>
            <a:cxnLst/>
            <a:rect l="l" t="t" r="r" b="b"/>
            <a:pathLst>
              <a:path w="32627" h="68632" extrusionOk="0">
                <a:moveTo>
                  <a:pt x="5626" y="1"/>
                </a:moveTo>
                <a:lnTo>
                  <a:pt x="27002" y="1"/>
                </a:lnTo>
                <a:cubicBezTo>
                  <a:pt x="30108" y="1"/>
                  <a:pt x="32626" y="2520"/>
                  <a:pt x="32626" y="5627"/>
                </a:cubicBezTo>
                <a:lnTo>
                  <a:pt x="32626" y="63005"/>
                </a:lnTo>
                <a:cubicBezTo>
                  <a:pt x="32626" y="66112"/>
                  <a:pt x="30108" y="68631"/>
                  <a:pt x="27002" y="68631"/>
                </a:cubicBezTo>
                <a:lnTo>
                  <a:pt x="5626" y="68631"/>
                </a:lnTo>
                <a:cubicBezTo>
                  <a:pt x="2517" y="68631"/>
                  <a:pt x="0" y="66112"/>
                  <a:pt x="0" y="63005"/>
                </a:cubicBezTo>
                <a:lnTo>
                  <a:pt x="0" y="5627"/>
                </a:lnTo>
                <a:cubicBezTo>
                  <a:pt x="0" y="2520"/>
                  <a:pt x="2517" y="1"/>
                  <a:pt x="5626" y="1"/>
                </a:cubicBezTo>
                <a:close/>
              </a:path>
            </a:pathLst>
          </a:custGeom>
          <a:gradFill>
            <a:gsLst>
              <a:gs pos="0">
                <a:srgbClr val="F7ABB7"/>
              </a:gs>
              <a:gs pos="100000">
                <a:srgbClr val="C954FA"/>
              </a:gs>
            </a:gsLst>
            <a:lin ang="10801400" scaled="0"/>
          </a:gra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13">
            <a:extLst>
              <a:ext uri="{FF2B5EF4-FFF2-40B4-BE49-F238E27FC236}">
                <a16:creationId xmlns:a16="http://schemas.microsoft.com/office/drawing/2014/main" id="{0E50B165-7C76-67CA-F90A-822D2D2FE382}"/>
              </a:ext>
            </a:extLst>
          </p:cNvPr>
          <p:cNvPicPr>
            <a:picLocks noChangeAspect="1"/>
          </p:cNvPicPr>
          <p:nvPr/>
        </p:nvPicPr>
        <p:blipFill>
          <a:blip r:embed="rId2"/>
          <a:stretch>
            <a:fillRect/>
          </a:stretch>
        </p:blipFill>
        <p:spPr>
          <a:xfrm>
            <a:off x="572746" y="1452386"/>
            <a:ext cx="1275907" cy="2268281"/>
          </a:xfrm>
          <a:prstGeom prst="rect">
            <a:avLst/>
          </a:prstGeom>
        </p:spPr>
      </p:pic>
      <p:pic>
        <p:nvPicPr>
          <p:cNvPr id="16" name="Picture 15">
            <a:extLst>
              <a:ext uri="{FF2B5EF4-FFF2-40B4-BE49-F238E27FC236}">
                <a16:creationId xmlns:a16="http://schemas.microsoft.com/office/drawing/2014/main" id="{F7DA3653-1AC1-D50B-1B94-586E4C527981}"/>
              </a:ext>
            </a:extLst>
          </p:cNvPr>
          <p:cNvPicPr>
            <a:picLocks noChangeAspect="1"/>
          </p:cNvPicPr>
          <p:nvPr/>
        </p:nvPicPr>
        <p:blipFill>
          <a:blip r:embed="rId3"/>
          <a:stretch>
            <a:fillRect/>
          </a:stretch>
        </p:blipFill>
        <p:spPr>
          <a:xfrm>
            <a:off x="2797193" y="1452387"/>
            <a:ext cx="1293205" cy="2268280"/>
          </a:xfrm>
          <a:prstGeom prst="rect">
            <a:avLst/>
          </a:prstGeom>
        </p:spPr>
      </p:pic>
      <p:pic>
        <p:nvPicPr>
          <p:cNvPr id="18" name="Picture 17">
            <a:extLst>
              <a:ext uri="{FF2B5EF4-FFF2-40B4-BE49-F238E27FC236}">
                <a16:creationId xmlns:a16="http://schemas.microsoft.com/office/drawing/2014/main" id="{C6B3E470-CA54-1DC9-ECA5-F6A67B8B80DF}"/>
              </a:ext>
            </a:extLst>
          </p:cNvPr>
          <p:cNvPicPr>
            <a:picLocks noChangeAspect="1"/>
          </p:cNvPicPr>
          <p:nvPr/>
        </p:nvPicPr>
        <p:blipFill>
          <a:blip r:embed="rId4"/>
          <a:stretch>
            <a:fillRect/>
          </a:stretch>
        </p:blipFill>
        <p:spPr>
          <a:xfrm>
            <a:off x="4968654" y="1452387"/>
            <a:ext cx="1275908" cy="2268280"/>
          </a:xfrm>
          <a:prstGeom prst="rect">
            <a:avLst/>
          </a:prstGeom>
        </p:spPr>
      </p:pic>
      <p:pic>
        <p:nvPicPr>
          <p:cNvPr id="20" name="Picture 19">
            <a:extLst>
              <a:ext uri="{FF2B5EF4-FFF2-40B4-BE49-F238E27FC236}">
                <a16:creationId xmlns:a16="http://schemas.microsoft.com/office/drawing/2014/main" id="{1DC29236-E0FC-4D56-42BC-FFC95EBB7D28}"/>
              </a:ext>
            </a:extLst>
          </p:cNvPr>
          <p:cNvPicPr>
            <a:picLocks noChangeAspect="1"/>
          </p:cNvPicPr>
          <p:nvPr/>
        </p:nvPicPr>
        <p:blipFill>
          <a:blip r:embed="rId5"/>
          <a:stretch>
            <a:fillRect/>
          </a:stretch>
        </p:blipFill>
        <p:spPr>
          <a:xfrm>
            <a:off x="7184485" y="1452386"/>
            <a:ext cx="1275908" cy="2268281"/>
          </a:xfrm>
          <a:prstGeom prst="rect">
            <a:avLst/>
          </a:prstGeom>
        </p:spPr>
      </p:pic>
      <p:sp>
        <p:nvSpPr>
          <p:cNvPr id="21" name="Oval 20">
            <a:extLst>
              <a:ext uri="{FF2B5EF4-FFF2-40B4-BE49-F238E27FC236}">
                <a16:creationId xmlns:a16="http://schemas.microsoft.com/office/drawing/2014/main" id="{1C501437-E847-79C8-8BB4-D606F95C81B6}"/>
              </a:ext>
            </a:extLst>
          </p:cNvPr>
          <p:cNvSpPr/>
          <p:nvPr/>
        </p:nvSpPr>
        <p:spPr>
          <a:xfrm>
            <a:off x="1053046" y="3881603"/>
            <a:ext cx="340242" cy="317539"/>
          </a:xfrm>
          <a:prstGeom prst="ellipse">
            <a:avLst/>
          </a:prstGeom>
          <a:solidFill>
            <a:schemeClr val="tx2">
              <a:lumMod val="95000"/>
            </a:schemeClr>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4A940F01-A5A0-F868-7F2B-AD0AA805BEFB}"/>
              </a:ext>
            </a:extLst>
          </p:cNvPr>
          <p:cNvSpPr/>
          <p:nvPr/>
        </p:nvSpPr>
        <p:spPr>
          <a:xfrm>
            <a:off x="3250441" y="3881602"/>
            <a:ext cx="318976" cy="317539"/>
          </a:xfrm>
          <a:prstGeom prst="ellipse">
            <a:avLst/>
          </a:prstGeom>
          <a:solidFill>
            <a:schemeClr val="tx2"/>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D84A9019-2DA6-C11D-8993-9FE73B2B7ACD}"/>
              </a:ext>
            </a:extLst>
          </p:cNvPr>
          <p:cNvSpPr/>
          <p:nvPr/>
        </p:nvSpPr>
        <p:spPr>
          <a:xfrm>
            <a:off x="5438260" y="3881601"/>
            <a:ext cx="336697" cy="317539"/>
          </a:xfrm>
          <a:prstGeom prst="ellipse">
            <a:avLst/>
          </a:prstGeom>
          <a:solidFill>
            <a:schemeClr val="tx2"/>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B759CA26-9633-DA4F-D623-49020057FDF6}"/>
              </a:ext>
            </a:extLst>
          </p:cNvPr>
          <p:cNvSpPr/>
          <p:nvPr/>
        </p:nvSpPr>
        <p:spPr>
          <a:xfrm>
            <a:off x="7659407" y="3881601"/>
            <a:ext cx="326065" cy="299620"/>
          </a:xfrm>
          <a:prstGeom prst="ellipse">
            <a:avLst/>
          </a:prstGeom>
          <a:solidFill>
            <a:schemeClr val="tx2">
              <a:lumMod val="95000"/>
            </a:schemeClr>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776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8" name="Google Shape;1448;p78"/>
          <p:cNvSpPr txBox="1">
            <a:spLocks noGrp="1"/>
          </p:cNvSpPr>
          <p:nvPr>
            <p:ph type="subTitle" idx="1"/>
          </p:nvPr>
        </p:nvSpPr>
        <p:spPr>
          <a:xfrm>
            <a:off x="1883043" y="159285"/>
            <a:ext cx="4936211" cy="131655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400" dirty="0">
                <a:latin typeface="Days One" panose="020B0604020202020204" charset="0"/>
              </a:rPr>
              <a:t>CONCLUSION</a:t>
            </a:r>
            <a:endParaRPr sz="4400" dirty="0">
              <a:latin typeface="Days One" panose="020B0604020202020204" charset="0"/>
            </a:endParaRPr>
          </a:p>
        </p:txBody>
      </p:sp>
      <p:grpSp>
        <p:nvGrpSpPr>
          <p:cNvPr id="1459" name="Google Shape;1459;p78"/>
          <p:cNvGrpSpPr/>
          <p:nvPr/>
        </p:nvGrpSpPr>
        <p:grpSpPr>
          <a:xfrm rot="-5400000">
            <a:off x="990638" y="4161436"/>
            <a:ext cx="171535" cy="722609"/>
            <a:chOff x="8668080" y="2328029"/>
            <a:chExt cx="127488" cy="537136"/>
          </a:xfrm>
        </p:grpSpPr>
        <p:sp>
          <p:nvSpPr>
            <p:cNvPr id="1460" name="Google Shape;1460;p7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78"/>
          <p:cNvGrpSpPr/>
          <p:nvPr/>
        </p:nvGrpSpPr>
        <p:grpSpPr>
          <a:xfrm rot="-9203022">
            <a:off x="8449216" y="235771"/>
            <a:ext cx="470498" cy="545599"/>
            <a:chOff x="5320111" y="1881293"/>
            <a:chExt cx="470512" cy="545615"/>
          </a:xfrm>
        </p:grpSpPr>
        <p:sp>
          <p:nvSpPr>
            <p:cNvPr id="1473" name="Google Shape;1473;p7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6" name="Google Shape;1476;p78"/>
          <p:cNvGrpSpPr/>
          <p:nvPr/>
        </p:nvGrpSpPr>
        <p:grpSpPr>
          <a:xfrm rot="-8699071">
            <a:off x="7993882" y="165632"/>
            <a:ext cx="315324" cy="376982"/>
            <a:chOff x="4040314" y="1769061"/>
            <a:chExt cx="315323" cy="376981"/>
          </a:xfrm>
        </p:grpSpPr>
        <p:sp>
          <p:nvSpPr>
            <p:cNvPr id="1477" name="Google Shape;1477;p7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7BC9F56-4968-F43E-8815-D39A0A429F19}"/>
              </a:ext>
            </a:extLst>
          </p:cNvPr>
          <p:cNvSpPr txBox="1"/>
          <p:nvPr/>
        </p:nvSpPr>
        <p:spPr>
          <a:xfrm>
            <a:off x="1437710" y="1425845"/>
            <a:ext cx="7210343" cy="3170099"/>
          </a:xfrm>
          <a:prstGeom prst="rect">
            <a:avLst/>
          </a:prstGeom>
          <a:noFill/>
        </p:spPr>
        <p:txBody>
          <a:bodyPr wrap="square" rtlCol="0">
            <a:spAutoFit/>
          </a:bodyPr>
          <a:lstStyle/>
          <a:p>
            <a:pPr algn="just"/>
            <a:r>
              <a:rPr lang="en-US" sz="2000" dirty="0">
                <a:solidFill>
                  <a:schemeClr val="tx2"/>
                </a:solidFill>
                <a:latin typeface="Lato" panose="020F0502020204030203" pitchFamily="34" charset="0"/>
                <a:ea typeface="Lato" panose="020F0502020204030203" pitchFamily="34" charset="0"/>
                <a:cs typeface="Lato" panose="020F0502020204030203" pitchFamily="34" charset="0"/>
              </a:rPr>
              <a:t>Thus, we are developing an app to reduce automobile pollution and raise awareness of climate change, which is a crucial step toward a future that is more sustainable and environmentally aware. The issues caused by climate change and vehicular pollution are significant, but they are not insurmountable. We all have the power to change things, protect the planet for future generations, and change our lifestyles to be more sustainable. By working together, we can reduce air pollution from cars, raise awareness of climate change, and pave the way for a brighter, greener future.</a:t>
            </a:r>
            <a:endParaRPr lang="en-IN" sz="20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51977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5"/>
        <p:cNvGrpSpPr/>
        <p:nvPr/>
      </p:nvGrpSpPr>
      <p:grpSpPr>
        <a:xfrm>
          <a:off x="0" y="0"/>
          <a:ext cx="0" cy="0"/>
          <a:chOff x="0" y="0"/>
          <a:chExt cx="0" cy="0"/>
        </a:xfrm>
      </p:grpSpPr>
      <p:sp>
        <p:nvSpPr>
          <p:cNvPr id="2848" name="Google Shape;2848;p108"/>
          <p:cNvSpPr txBox="1">
            <a:spLocks noGrp="1"/>
          </p:cNvSpPr>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TEAM</a:t>
            </a:r>
            <a:endParaRPr dirty="0"/>
          </a:p>
        </p:txBody>
      </p:sp>
      <p:sp>
        <p:nvSpPr>
          <p:cNvPr id="2849" name="Google Shape;2849;p108"/>
          <p:cNvSpPr txBox="1">
            <a:spLocks noGrp="1"/>
          </p:cNvSpPr>
          <p:nvPr>
            <p:ph type="title"/>
          </p:nvPr>
        </p:nvSpPr>
        <p:spPr>
          <a:xfrm>
            <a:off x="964787" y="1588581"/>
            <a:ext cx="3119015" cy="10538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BASUDEV DAS</a:t>
            </a:r>
            <a:endParaRPr dirty="0"/>
          </a:p>
        </p:txBody>
      </p:sp>
      <p:sp>
        <p:nvSpPr>
          <p:cNvPr id="2850" name="Google Shape;2850;p108"/>
          <p:cNvSpPr txBox="1">
            <a:spLocks noGrp="1"/>
          </p:cNvSpPr>
          <p:nvPr>
            <p:ph type="subTitle" idx="1"/>
          </p:nvPr>
        </p:nvSpPr>
        <p:spPr>
          <a:xfrm>
            <a:off x="782611" y="2655783"/>
            <a:ext cx="3487171" cy="7305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Trident Academy Of Technology</a:t>
            </a:r>
          </a:p>
          <a:p>
            <a:pPr marL="0" lvl="0" indent="0" algn="ctr" rtl="0">
              <a:spcBef>
                <a:spcPts val="0"/>
              </a:spcBef>
              <a:spcAft>
                <a:spcPts val="0"/>
              </a:spcAft>
              <a:buNone/>
            </a:pPr>
            <a:r>
              <a:rPr lang="en-US" dirty="0"/>
              <a:t>IEEE Student Branch</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Mail id: basudevv.2003@gmail.com</a:t>
            </a:r>
          </a:p>
        </p:txBody>
      </p:sp>
      <p:sp>
        <p:nvSpPr>
          <p:cNvPr id="2851" name="Google Shape;2851;p108"/>
          <p:cNvSpPr txBox="1">
            <a:spLocks noGrp="1"/>
          </p:cNvSpPr>
          <p:nvPr>
            <p:ph type="title" idx="2"/>
          </p:nvPr>
        </p:nvSpPr>
        <p:spPr>
          <a:xfrm>
            <a:off x="4358191" y="1037683"/>
            <a:ext cx="4553334" cy="22664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MARTINA MANASWINI SAHOO</a:t>
            </a:r>
            <a:endParaRPr sz="2000" dirty="0"/>
          </a:p>
        </p:txBody>
      </p:sp>
      <p:sp>
        <p:nvSpPr>
          <p:cNvPr id="2852" name="Google Shape;2852;p108"/>
          <p:cNvSpPr txBox="1">
            <a:spLocks noGrp="1"/>
          </p:cNvSpPr>
          <p:nvPr>
            <p:ph type="subTitle" idx="3"/>
          </p:nvPr>
        </p:nvSpPr>
        <p:spPr>
          <a:xfrm>
            <a:off x="4722866" y="2399543"/>
            <a:ext cx="3793452" cy="12967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Trident Academy Of Technology,</a:t>
            </a:r>
          </a:p>
          <a:p>
            <a:pPr marL="0" lvl="0" indent="0" algn="ctr" rtl="0">
              <a:spcBef>
                <a:spcPts val="0"/>
              </a:spcBef>
              <a:spcAft>
                <a:spcPts val="0"/>
              </a:spcAft>
              <a:buNone/>
            </a:pPr>
            <a:r>
              <a:rPr lang="en-US" dirty="0"/>
              <a:t>IEEE Student Branch</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Mail id: martina.sahoo@gmail.com</a:t>
            </a:r>
            <a:endParaRPr dirty="0"/>
          </a:p>
        </p:txBody>
      </p:sp>
      <p:cxnSp>
        <p:nvCxnSpPr>
          <p:cNvPr id="2853" name="Google Shape;2853;p108"/>
          <p:cNvCxnSpPr>
            <a:cxnSpLocks/>
          </p:cNvCxnSpPr>
          <p:nvPr/>
        </p:nvCxnSpPr>
        <p:spPr>
          <a:xfrm>
            <a:off x="5052447" y="2517506"/>
            <a:ext cx="3112204" cy="0"/>
          </a:xfrm>
          <a:prstGeom prst="straightConnector1">
            <a:avLst/>
          </a:prstGeom>
          <a:noFill/>
          <a:ln w="19050" cap="flat" cmpd="sng">
            <a:solidFill>
              <a:schemeClr val="lt2"/>
            </a:solidFill>
            <a:prstDash val="solid"/>
            <a:round/>
            <a:headEnd type="none" w="med" len="med"/>
            <a:tailEnd type="none" w="med" len="med"/>
          </a:ln>
        </p:spPr>
      </p:cxnSp>
      <p:cxnSp>
        <p:nvCxnSpPr>
          <p:cNvPr id="2854" name="Google Shape;2854;p108"/>
          <p:cNvCxnSpPr/>
          <p:nvPr/>
        </p:nvCxnSpPr>
        <p:spPr>
          <a:xfrm>
            <a:off x="1239176" y="2399543"/>
            <a:ext cx="2611500" cy="0"/>
          </a:xfrm>
          <a:prstGeom prst="straightConnector1">
            <a:avLst/>
          </a:prstGeom>
          <a:noFill/>
          <a:ln w="19050" cap="flat" cmpd="sng">
            <a:solidFill>
              <a:schemeClr val="lt2"/>
            </a:solidFill>
            <a:prstDash val="solid"/>
            <a:round/>
            <a:headEnd type="none" w="med" len="med"/>
            <a:tailEnd type="none" w="med" len="med"/>
          </a:ln>
        </p:spPr>
      </p:cxnSp>
      <p:grpSp>
        <p:nvGrpSpPr>
          <p:cNvPr id="2855" name="Google Shape;2855;p108"/>
          <p:cNvGrpSpPr/>
          <p:nvPr/>
        </p:nvGrpSpPr>
        <p:grpSpPr>
          <a:xfrm rot="10800000" flipH="1">
            <a:off x="8257369" y="3873986"/>
            <a:ext cx="171535" cy="722609"/>
            <a:chOff x="8668080" y="2328029"/>
            <a:chExt cx="127488" cy="537136"/>
          </a:xfrm>
        </p:grpSpPr>
        <p:sp>
          <p:nvSpPr>
            <p:cNvPr id="2856" name="Google Shape;2856;p10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10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10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0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0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10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10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10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10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10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10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10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8" name="Google Shape;2868;p108"/>
          <p:cNvGrpSpPr/>
          <p:nvPr/>
        </p:nvGrpSpPr>
        <p:grpSpPr>
          <a:xfrm rot="10800000" flipH="1">
            <a:off x="715094" y="532936"/>
            <a:ext cx="171535" cy="722609"/>
            <a:chOff x="8668080" y="2328029"/>
            <a:chExt cx="127488" cy="537136"/>
          </a:xfrm>
        </p:grpSpPr>
        <p:sp>
          <p:nvSpPr>
            <p:cNvPr id="2869" name="Google Shape;2869;p10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10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10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10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10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10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10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10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10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10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10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10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1" name="Google Shape;2881;p108"/>
          <p:cNvGrpSpPr/>
          <p:nvPr/>
        </p:nvGrpSpPr>
        <p:grpSpPr>
          <a:xfrm>
            <a:off x="964787" y="4308721"/>
            <a:ext cx="274389" cy="287882"/>
            <a:chOff x="2772212" y="2822146"/>
            <a:chExt cx="274389" cy="287882"/>
          </a:xfrm>
        </p:grpSpPr>
        <p:sp>
          <p:nvSpPr>
            <p:cNvPr id="2882" name="Google Shape;2882;p10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0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4" name="Google Shape;2884;p108"/>
          <p:cNvGrpSpPr/>
          <p:nvPr/>
        </p:nvGrpSpPr>
        <p:grpSpPr>
          <a:xfrm>
            <a:off x="720006" y="4014012"/>
            <a:ext cx="310599" cy="294704"/>
            <a:chOff x="2327131" y="3148937"/>
            <a:chExt cx="310599" cy="294704"/>
          </a:xfrm>
        </p:grpSpPr>
        <p:sp>
          <p:nvSpPr>
            <p:cNvPr id="2885" name="Google Shape;2885;p10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0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7" name="Google Shape;2887;p108"/>
          <p:cNvGrpSpPr/>
          <p:nvPr/>
        </p:nvGrpSpPr>
        <p:grpSpPr>
          <a:xfrm rot="-10304950">
            <a:off x="7921697" y="621447"/>
            <a:ext cx="470489" cy="545588"/>
            <a:chOff x="5320111" y="1881293"/>
            <a:chExt cx="470512" cy="545615"/>
          </a:xfrm>
        </p:grpSpPr>
        <p:sp>
          <p:nvSpPr>
            <p:cNvPr id="2888" name="Google Shape;2888;p10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0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10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1" name="Google Shape;2891;p108"/>
          <p:cNvGrpSpPr/>
          <p:nvPr/>
        </p:nvGrpSpPr>
        <p:grpSpPr>
          <a:xfrm rot="-9145519">
            <a:off x="7500307" y="769432"/>
            <a:ext cx="315320" cy="376977"/>
            <a:chOff x="4040314" y="1769061"/>
            <a:chExt cx="315323" cy="376981"/>
          </a:xfrm>
        </p:grpSpPr>
        <p:sp>
          <p:nvSpPr>
            <p:cNvPr id="2892" name="Google Shape;2892;p10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10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0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8" name="Google Shape;1448;p78"/>
          <p:cNvSpPr txBox="1">
            <a:spLocks noGrp="1"/>
          </p:cNvSpPr>
          <p:nvPr>
            <p:ph type="subTitle" idx="1"/>
          </p:nvPr>
        </p:nvSpPr>
        <p:spPr>
          <a:xfrm>
            <a:off x="1906292" y="1886950"/>
            <a:ext cx="5972562" cy="211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8000" dirty="0">
                <a:latin typeface="Days One" panose="020B0604020202020204" charset="0"/>
              </a:rPr>
              <a:t>THANK YOU</a:t>
            </a:r>
            <a:endParaRPr sz="8000" dirty="0">
              <a:latin typeface="Days One" panose="020B0604020202020204" charset="0"/>
            </a:endParaRPr>
          </a:p>
        </p:txBody>
      </p:sp>
      <p:cxnSp>
        <p:nvCxnSpPr>
          <p:cNvPr id="1449" name="Google Shape;1449;p78"/>
          <p:cNvCxnSpPr/>
          <p:nvPr/>
        </p:nvCxnSpPr>
        <p:spPr>
          <a:xfrm rot="10800000">
            <a:off x="5143650" y="4071100"/>
            <a:ext cx="3276600" cy="0"/>
          </a:xfrm>
          <a:prstGeom prst="straightConnector1">
            <a:avLst/>
          </a:prstGeom>
          <a:noFill/>
          <a:ln w="19050" cap="flat" cmpd="sng">
            <a:solidFill>
              <a:schemeClr val="lt2"/>
            </a:solidFill>
            <a:prstDash val="solid"/>
            <a:round/>
            <a:headEnd type="none" w="med" len="med"/>
            <a:tailEnd type="none" w="med" len="med"/>
          </a:ln>
        </p:spPr>
      </p:cxnSp>
      <p:grpSp>
        <p:nvGrpSpPr>
          <p:cNvPr id="1450" name="Google Shape;1450;p78"/>
          <p:cNvGrpSpPr/>
          <p:nvPr/>
        </p:nvGrpSpPr>
        <p:grpSpPr>
          <a:xfrm>
            <a:off x="715099" y="535006"/>
            <a:ext cx="2337246" cy="2502505"/>
            <a:chOff x="279450" y="571167"/>
            <a:chExt cx="1533626" cy="1642063"/>
          </a:xfrm>
        </p:grpSpPr>
        <p:sp>
          <p:nvSpPr>
            <p:cNvPr id="1451" name="Google Shape;1451;p78"/>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8"/>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8"/>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8"/>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8"/>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8"/>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8"/>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8"/>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grpSp>
        <p:nvGrpSpPr>
          <p:cNvPr id="1459" name="Google Shape;1459;p78"/>
          <p:cNvGrpSpPr/>
          <p:nvPr/>
        </p:nvGrpSpPr>
        <p:grpSpPr>
          <a:xfrm rot="-5400000">
            <a:off x="990638" y="4161436"/>
            <a:ext cx="171535" cy="722609"/>
            <a:chOff x="8668080" y="2328029"/>
            <a:chExt cx="127488" cy="537136"/>
          </a:xfrm>
        </p:grpSpPr>
        <p:sp>
          <p:nvSpPr>
            <p:cNvPr id="1460" name="Google Shape;1460;p7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78"/>
          <p:cNvGrpSpPr/>
          <p:nvPr/>
        </p:nvGrpSpPr>
        <p:grpSpPr>
          <a:xfrm rot="-9203022">
            <a:off x="7918971" y="532601"/>
            <a:ext cx="470498" cy="545599"/>
            <a:chOff x="5320111" y="1881293"/>
            <a:chExt cx="470512" cy="545615"/>
          </a:xfrm>
        </p:grpSpPr>
        <p:sp>
          <p:nvSpPr>
            <p:cNvPr id="1473" name="Google Shape;1473;p7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6" name="Google Shape;1476;p78"/>
          <p:cNvGrpSpPr/>
          <p:nvPr/>
        </p:nvGrpSpPr>
        <p:grpSpPr>
          <a:xfrm rot="-8699071">
            <a:off x="7367571" y="662925"/>
            <a:ext cx="315324" cy="376982"/>
            <a:chOff x="4040314" y="1769061"/>
            <a:chExt cx="315323" cy="376981"/>
          </a:xfrm>
        </p:grpSpPr>
        <p:sp>
          <p:nvSpPr>
            <p:cNvPr id="1477" name="Google Shape;1477;p7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78"/>
          <p:cNvGrpSpPr/>
          <p:nvPr/>
        </p:nvGrpSpPr>
        <p:grpSpPr>
          <a:xfrm rot="2062759">
            <a:off x="5892473" y="456235"/>
            <a:ext cx="330237" cy="346436"/>
            <a:chOff x="2772212" y="2822146"/>
            <a:chExt cx="274389" cy="287882"/>
          </a:xfrm>
        </p:grpSpPr>
        <p:sp>
          <p:nvSpPr>
            <p:cNvPr id="1481" name="Google Shape;1481;p7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3" name="Google Shape;1483;p78"/>
          <p:cNvSpPr/>
          <p:nvPr/>
        </p:nvSpPr>
        <p:spPr>
          <a:xfrm>
            <a:off x="2582375" y="3910061"/>
            <a:ext cx="322070" cy="322070"/>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94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9"/>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sp>
        <p:nvSpPr>
          <p:cNvPr id="480" name="Google Shape;480;p59"/>
          <p:cNvSpPr txBox="1">
            <a:spLocks noGrp="1"/>
          </p:cNvSpPr>
          <p:nvPr>
            <p:ph type="body" idx="1"/>
          </p:nvPr>
        </p:nvSpPr>
        <p:spPr>
          <a:xfrm>
            <a:off x="720000" y="1076325"/>
            <a:ext cx="7704000" cy="3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tx2"/>
                </a:solidFill>
                <a:latin typeface="Comic Sans MS" panose="030F0702030302020204" pitchFamily="66" charset="0"/>
              </a:rPr>
              <a:t>V</a:t>
            </a:r>
            <a:r>
              <a:rPr lang="en-US" sz="2000" b="0" i="0" dirty="0">
                <a:solidFill>
                  <a:schemeClr val="tx2"/>
                </a:solidFill>
                <a:effectLst/>
                <a:latin typeface="Comic Sans MS" panose="030F0702030302020204" pitchFamily="66" charset="0"/>
              </a:rPr>
              <a:t>ehicle pollution and climate change is not only an ethical responsibility but also a matter of self-interest for individuals, communities, businesses, and governments. It is essential for protecting the planet, public health, and the well-being of future generations while fostering economic growth and innovation.</a:t>
            </a:r>
            <a:endParaRPr sz="2000" dirty="0">
              <a:solidFill>
                <a:schemeClr val="tx2"/>
              </a:solidFill>
              <a:latin typeface="Comic Sans MS" panose="030F0702030302020204" pitchFamily="66" charset="0"/>
            </a:endParaRPr>
          </a:p>
        </p:txBody>
      </p:sp>
      <p:cxnSp>
        <p:nvCxnSpPr>
          <p:cNvPr id="481" name="Google Shape;481;p59"/>
          <p:cNvCxnSpPr/>
          <p:nvPr/>
        </p:nvCxnSpPr>
        <p:spPr>
          <a:xfrm>
            <a:off x="-9925" y="4617225"/>
            <a:ext cx="7119600" cy="0"/>
          </a:xfrm>
          <a:prstGeom prst="straightConnector1">
            <a:avLst/>
          </a:prstGeom>
          <a:noFill/>
          <a:ln w="19050" cap="flat" cmpd="sng">
            <a:solidFill>
              <a:schemeClr val="lt2"/>
            </a:solidFill>
            <a:prstDash val="solid"/>
            <a:round/>
            <a:headEnd type="none" w="med" len="med"/>
            <a:tailEnd type="none" w="med" len="med"/>
          </a:ln>
        </p:spPr>
      </p:cxnSp>
      <p:grpSp>
        <p:nvGrpSpPr>
          <p:cNvPr id="482" name="Google Shape;482;p59"/>
          <p:cNvGrpSpPr/>
          <p:nvPr/>
        </p:nvGrpSpPr>
        <p:grpSpPr>
          <a:xfrm rot="5400000">
            <a:off x="7821781" y="4130527"/>
            <a:ext cx="231047" cy="973398"/>
            <a:chOff x="8668080" y="2328029"/>
            <a:chExt cx="127488" cy="537136"/>
          </a:xfrm>
        </p:grpSpPr>
        <p:sp>
          <p:nvSpPr>
            <p:cNvPr id="483" name="Google Shape;483;p59"/>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9"/>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9"/>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9"/>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9"/>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9"/>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9"/>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9"/>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9"/>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9"/>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9"/>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9"/>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59"/>
          <p:cNvSpPr/>
          <p:nvPr/>
        </p:nvSpPr>
        <p:spPr>
          <a:xfrm>
            <a:off x="298940" y="2600282"/>
            <a:ext cx="208877" cy="208944"/>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59"/>
          <p:cNvGrpSpPr/>
          <p:nvPr/>
        </p:nvGrpSpPr>
        <p:grpSpPr>
          <a:xfrm>
            <a:off x="8719814" y="775486"/>
            <a:ext cx="315323" cy="376981"/>
            <a:chOff x="8719814" y="775486"/>
            <a:chExt cx="315323" cy="376981"/>
          </a:xfrm>
        </p:grpSpPr>
        <p:sp>
          <p:nvSpPr>
            <p:cNvPr id="497" name="Google Shape;497;p59"/>
            <p:cNvSpPr/>
            <p:nvPr/>
          </p:nvSpPr>
          <p:spPr>
            <a:xfrm>
              <a:off x="8719814" y="775486"/>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9"/>
            <p:cNvSpPr/>
            <p:nvPr/>
          </p:nvSpPr>
          <p:spPr>
            <a:xfrm>
              <a:off x="8739593" y="897177"/>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9"/>
            <p:cNvSpPr/>
            <p:nvPr/>
          </p:nvSpPr>
          <p:spPr>
            <a:xfrm>
              <a:off x="8719814" y="775486"/>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59"/>
          <p:cNvSpPr/>
          <p:nvPr/>
        </p:nvSpPr>
        <p:spPr>
          <a:xfrm>
            <a:off x="8604787" y="33526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9"/>
          <p:cNvSpPr/>
          <p:nvPr/>
        </p:nvSpPr>
        <p:spPr>
          <a:xfrm>
            <a:off x="8657309" y="33996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9"/>
          <p:cNvSpPr/>
          <p:nvPr/>
        </p:nvSpPr>
        <p:spPr>
          <a:xfrm>
            <a:off x="199284" y="225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D9FE-B6F1-710A-2D75-11ADA87BD4CF}"/>
              </a:ext>
            </a:extLst>
          </p:cNvPr>
          <p:cNvSpPr>
            <a:spLocks noGrp="1"/>
          </p:cNvSpPr>
          <p:nvPr>
            <p:ph type="title"/>
          </p:nvPr>
        </p:nvSpPr>
        <p:spPr>
          <a:xfrm>
            <a:off x="-92990" y="535000"/>
            <a:ext cx="8330339" cy="482700"/>
          </a:xfrm>
        </p:spPr>
        <p:txBody>
          <a:bodyPr/>
          <a:lstStyle/>
          <a:p>
            <a:pPr algn="ctr"/>
            <a:r>
              <a:rPr lang="en-US" sz="5400" dirty="0"/>
              <a:t>AGENDA</a:t>
            </a:r>
            <a:endParaRPr lang="en-IN" sz="5400" dirty="0"/>
          </a:p>
        </p:txBody>
      </p:sp>
      <p:sp>
        <p:nvSpPr>
          <p:cNvPr id="3" name="Text Placeholder 2">
            <a:extLst>
              <a:ext uri="{FF2B5EF4-FFF2-40B4-BE49-F238E27FC236}">
                <a16:creationId xmlns:a16="http://schemas.microsoft.com/office/drawing/2014/main" id="{7348E776-374B-B640-0E08-52FA093E1BB7}"/>
              </a:ext>
            </a:extLst>
          </p:cNvPr>
          <p:cNvSpPr>
            <a:spLocks noGrp="1"/>
          </p:cNvSpPr>
          <p:nvPr>
            <p:ph type="body" idx="1"/>
          </p:nvPr>
        </p:nvSpPr>
        <p:spPr>
          <a:xfrm>
            <a:off x="1836548" y="1348353"/>
            <a:ext cx="6587451" cy="3220572"/>
          </a:xfrm>
        </p:spPr>
        <p:txBody>
          <a:bodyPr/>
          <a:lstStyle/>
          <a:p>
            <a:pPr marL="152400" indent="0">
              <a:buNone/>
            </a:pPr>
            <a:r>
              <a:rPr lang="en-US" sz="2800" dirty="0">
                <a:latin typeface="Days One" panose="020B0604020202020204" charset="0"/>
              </a:rPr>
              <a:t>1.  Idea overview</a:t>
            </a:r>
          </a:p>
          <a:p>
            <a:pPr marL="152400" indent="0">
              <a:buNone/>
            </a:pPr>
            <a:r>
              <a:rPr lang="en-US" sz="2800" dirty="0">
                <a:latin typeface="Days One" panose="020B0604020202020204" charset="0"/>
              </a:rPr>
              <a:t>2. Solution overview</a:t>
            </a:r>
          </a:p>
          <a:p>
            <a:pPr marL="152400" indent="0">
              <a:buNone/>
            </a:pPr>
            <a:r>
              <a:rPr lang="en-US" sz="2800" dirty="0">
                <a:latin typeface="Days One" panose="020B0604020202020204" charset="0"/>
              </a:rPr>
              <a:t>3. Market prospects</a:t>
            </a:r>
          </a:p>
          <a:p>
            <a:pPr marL="152400" indent="0">
              <a:buNone/>
            </a:pPr>
            <a:r>
              <a:rPr lang="en-US" sz="2800" dirty="0">
                <a:latin typeface="Days One" panose="020B0604020202020204" charset="0"/>
              </a:rPr>
              <a:t>4. Future scope</a:t>
            </a:r>
          </a:p>
          <a:p>
            <a:pPr marL="152400" indent="0">
              <a:buNone/>
            </a:pPr>
            <a:r>
              <a:rPr lang="en-US" sz="2800" dirty="0">
                <a:latin typeface="Days One" panose="020B0604020202020204" charset="0"/>
              </a:rPr>
              <a:t>5. Technical overview</a:t>
            </a:r>
          </a:p>
          <a:p>
            <a:pPr marL="152400" indent="0">
              <a:buNone/>
            </a:pPr>
            <a:r>
              <a:rPr lang="en-US" sz="2800" dirty="0">
                <a:latin typeface="Days One" panose="020B0604020202020204" charset="0"/>
              </a:rPr>
              <a:t>6. Execution</a:t>
            </a:r>
          </a:p>
          <a:p>
            <a:pPr marL="152400" indent="0">
              <a:buNone/>
            </a:pPr>
            <a:r>
              <a:rPr lang="en-US" sz="2800" dirty="0">
                <a:latin typeface="Days One" panose="020B0604020202020204" charset="0"/>
              </a:rPr>
              <a:t>7. Conclusion</a:t>
            </a:r>
          </a:p>
          <a:p>
            <a:endParaRPr lang="en-US" sz="2000" dirty="0"/>
          </a:p>
          <a:p>
            <a:pPr marL="152400" indent="0">
              <a:buNone/>
            </a:pPr>
            <a:endParaRPr lang="en-US" sz="2000" dirty="0"/>
          </a:p>
          <a:p>
            <a:endParaRPr lang="en-US" sz="2000" dirty="0"/>
          </a:p>
          <a:p>
            <a:endParaRPr lang="en-IN" sz="2000" dirty="0"/>
          </a:p>
        </p:txBody>
      </p:sp>
    </p:spTree>
    <p:extLst>
      <p:ext uri="{BB962C8B-B14F-4D97-AF65-F5344CB8AC3E}">
        <p14:creationId xmlns:p14="http://schemas.microsoft.com/office/powerpoint/2010/main" val="267538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0"/>
          <p:cNvSpPr txBox="1">
            <a:spLocks noGrp="1"/>
          </p:cNvSpPr>
          <p:nvPr>
            <p:ph type="title"/>
          </p:nvPr>
        </p:nvSpPr>
        <p:spPr>
          <a:xfrm>
            <a:off x="720000" y="161844"/>
            <a:ext cx="7579419" cy="15536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IDEA OVERVIEW:</a:t>
            </a:r>
            <a:endParaRPr sz="4800" dirty="0"/>
          </a:p>
        </p:txBody>
      </p:sp>
      <p:sp>
        <p:nvSpPr>
          <p:cNvPr id="508" name="Google Shape;508;p60"/>
          <p:cNvSpPr txBox="1">
            <a:spLocks noGrp="1"/>
          </p:cNvSpPr>
          <p:nvPr>
            <p:ph type="subTitle" idx="1"/>
          </p:nvPr>
        </p:nvSpPr>
        <p:spPr>
          <a:xfrm>
            <a:off x="1050082" y="1439423"/>
            <a:ext cx="7249337" cy="2366815"/>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b="1" u="sng" dirty="0"/>
              <a:t>Environmental Impact</a:t>
            </a:r>
            <a:r>
              <a:rPr lang="en-US" b="1" dirty="0"/>
              <a:t>: Vehicle pollution emits greenhouse gases (GHGs) such as carbon dioxide (CO2) and other pollutants into the atmosphere, particularly emissions from internal combustion engines. These pollutants are significant contributors to </a:t>
            </a:r>
            <a:r>
              <a:rPr lang="en-US" b="1" u="sng" dirty="0"/>
              <a:t>climate change</a:t>
            </a:r>
            <a:r>
              <a:rPr lang="en-US" b="1" dirty="0"/>
              <a:t>, resulting in rising global temperatures, more frequent extreme weather events, and ecological damage.</a:t>
            </a:r>
          </a:p>
          <a:p>
            <a:pPr marL="0" lvl="0" indent="0" algn="just" rtl="0">
              <a:spcBef>
                <a:spcPts val="0"/>
              </a:spcBef>
              <a:spcAft>
                <a:spcPts val="0"/>
              </a:spcAft>
              <a:buNone/>
            </a:pPr>
            <a:endParaRPr lang="en-US" b="1" dirty="0"/>
          </a:p>
          <a:p>
            <a:pPr marL="0" lvl="0" indent="0" algn="just" rtl="0">
              <a:spcBef>
                <a:spcPts val="0"/>
              </a:spcBef>
              <a:spcAft>
                <a:spcPts val="0"/>
              </a:spcAft>
              <a:buNone/>
            </a:pPr>
            <a:r>
              <a:rPr lang="en-US" b="1" dirty="0"/>
              <a:t>According to the 2021 research, approximately 250 million registered automobiles in India are more than 15 years old, damaging our environment and playing a significant role in climate change.</a:t>
            </a:r>
          </a:p>
          <a:p>
            <a:pPr marL="0" lvl="0" indent="0" algn="just" rtl="0">
              <a:spcBef>
                <a:spcPts val="0"/>
              </a:spcBef>
              <a:spcAft>
                <a:spcPts val="0"/>
              </a:spcAft>
              <a:buNone/>
            </a:pPr>
            <a:endParaRPr lang="en-US" b="1" dirty="0"/>
          </a:p>
        </p:txBody>
      </p:sp>
      <p:grpSp>
        <p:nvGrpSpPr>
          <p:cNvPr id="510" name="Google Shape;510;p60"/>
          <p:cNvGrpSpPr/>
          <p:nvPr/>
        </p:nvGrpSpPr>
        <p:grpSpPr>
          <a:xfrm>
            <a:off x="2278112" y="4283121"/>
            <a:ext cx="274389" cy="287882"/>
            <a:chOff x="2430512" y="3978321"/>
            <a:chExt cx="274389" cy="287882"/>
          </a:xfrm>
        </p:grpSpPr>
        <p:sp>
          <p:nvSpPr>
            <p:cNvPr id="511" name="Google Shape;511;p60"/>
            <p:cNvSpPr/>
            <p:nvPr/>
          </p:nvSpPr>
          <p:spPr>
            <a:xfrm>
              <a:off x="2430512" y="39783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0"/>
            <p:cNvSpPr/>
            <p:nvPr/>
          </p:nvSpPr>
          <p:spPr>
            <a:xfrm>
              <a:off x="2483034" y="40253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60"/>
          <p:cNvSpPr/>
          <p:nvPr/>
        </p:nvSpPr>
        <p:spPr>
          <a:xfrm>
            <a:off x="6178268" y="69636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0"/>
          <p:cNvSpPr/>
          <p:nvPr/>
        </p:nvSpPr>
        <p:spPr>
          <a:xfrm>
            <a:off x="2090388" y="4415235"/>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 name="Google Shape;515;p60"/>
          <p:cNvGrpSpPr/>
          <p:nvPr/>
        </p:nvGrpSpPr>
        <p:grpSpPr>
          <a:xfrm>
            <a:off x="7828911" y="3949468"/>
            <a:ext cx="470512" cy="545615"/>
            <a:chOff x="6030486" y="487493"/>
            <a:chExt cx="470512" cy="545615"/>
          </a:xfrm>
        </p:grpSpPr>
        <p:sp>
          <p:nvSpPr>
            <p:cNvPr id="516" name="Google Shape;516;p60"/>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0"/>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0"/>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60"/>
          <p:cNvSpPr/>
          <p:nvPr/>
        </p:nvSpPr>
        <p:spPr>
          <a:xfrm>
            <a:off x="1635671" y="4117840"/>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0"/>
          <p:cNvSpPr/>
          <p:nvPr/>
        </p:nvSpPr>
        <p:spPr>
          <a:xfrm>
            <a:off x="6396269" y="90870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60"/>
          <p:cNvGrpSpPr/>
          <p:nvPr/>
        </p:nvGrpSpPr>
        <p:grpSpPr>
          <a:xfrm>
            <a:off x="1027755" y="535002"/>
            <a:ext cx="355937" cy="425611"/>
            <a:chOff x="4040314" y="1769061"/>
            <a:chExt cx="315323" cy="376981"/>
          </a:xfrm>
        </p:grpSpPr>
        <p:sp>
          <p:nvSpPr>
            <p:cNvPr id="522" name="Google Shape;522;p60"/>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60"/>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60"/>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61"/>
          <p:cNvSpPr txBox="1">
            <a:spLocks noGrp="1"/>
          </p:cNvSpPr>
          <p:nvPr>
            <p:ph type="title"/>
          </p:nvPr>
        </p:nvSpPr>
        <p:spPr>
          <a:xfrm>
            <a:off x="1108129" y="147242"/>
            <a:ext cx="7756902" cy="108123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t>SOLUTION OVERVIEW</a:t>
            </a:r>
            <a:endParaRPr sz="4400" dirty="0"/>
          </a:p>
        </p:txBody>
      </p:sp>
      <p:sp>
        <p:nvSpPr>
          <p:cNvPr id="530" name="Google Shape;530;p61"/>
          <p:cNvSpPr txBox="1">
            <a:spLocks noGrp="1"/>
          </p:cNvSpPr>
          <p:nvPr>
            <p:ph type="subTitle" idx="1"/>
          </p:nvPr>
        </p:nvSpPr>
        <p:spPr>
          <a:xfrm>
            <a:off x="500670" y="2610424"/>
            <a:ext cx="5357689" cy="935327"/>
          </a:xfrm>
          <a:prstGeom prst="rect">
            <a:avLst/>
          </a:prstGeom>
        </p:spPr>
        <p:txBody>
          <a:bodyPr spcFirstLastPara="1" wrap="square" lIns="91425" tIns="91425" rIns="91425" bIns="91425" anchor="ctr" anchorCtr="0">
            <a:noAutofit/>
          </a:bodyPr>
          <a:lstStyle/>
          <a:p>
            <a:pPr marL="482600" indent="-342900" algn="just">
              <a:buAutoNum type="arabicPeriod"/>
            </a:pPr>
            <a:r>
              <a:rPr lang="en-US" dirty="0"/>
              <a:t>We are creating a user-friendly, secure app in which users and transportation regulatory organizations such as RTOs can register themselves.</a:t>
            </a:r>
          </a:p>
          <a:p>
            <a:pPr marL="482600" indent="-342900" algn="just">
              <a:buAutoNum type="arabicPeriod"/>
            </a:pPr>
            <a:endParaRPr lang="en-US" dirty="0"/>
          </a:p>
          <a:p>
            <a:pPr marL="482600" indent="-342900" algn="just">
              <a:buAutoNum type="arabicPeriod"/>
            </a:pPr>
            <a:r>
              <a:rPr lang="en-US" dirty="0"/>
              <a:t>This app will aid in raising public awareness about how the black polluted poisonous fumes emitted by old automobiles pollute our environment . As a result, it will reduce the workload of authorities in locating such vehicles and preventing them from travelling the road.</a:t>
            </a:r>
          </a:p>
          <a:p>
            <a:pPr marL="482600" indent="-342900" algn="just">
              <a:buAutoNum type="arabicPeriod"/>
            </a:pPr>
            <a:endParaRPr lang="en-US" dirty="0"/>
          </a:p>
          <a:p>
            <a:pPr marL="482600" indent="-342900" algn="just">
              <a:buAutoNum type="arabicPeriod"/>
            </a:pPr>
            <a:r>
              <a:rPr lang="en-US" dirty="0"/>
              <a:t>Basically, it can be claimed that this application aids in lowering carbon footprints and reaching the SDGs.</a:t>
            </a:r>
          </a:p>
          <a:p>
            <a:pPr marL="482600" indent="-342900" algn="just">
              <a:buAutoNum type="arabicPeriod"/>
            </a:pPr>
            <a:endParaRPr lang="en-US" dirty="0"/>
          </a:p>
          <a:p>
            <a:pPr marL="139700" indent="0" algn="just"/>
            <a:endParaRPr dirty="0"/>
          </a:p>
        </p:txBody>
      </p:sp>
      <p:sp>
        <p:nvSpPr>
          <p:cNvPr id="532" name="Google Shape;532;p61"/>
          <p:cNvSpPr/>
          <p:nvPr/>
        </p:nvSpPr>
        <p:spPr>
          <a:xfrm>
            <a:off x="7680209" y="827740"/>
            <a:ext cx="477920" cy="47792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1"/>
          <p:cNvSpPr/>
          <p:nvPr/>
        </p:nvSpPr>
        <p:spPr>
          <a:xfrm>
            <a:off x="6333578" y="2053071"/>
            <a:ext cx="658545" cy="658545"/>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1"/>
          <p:cNvSpPr/>
          <p:nvPr/>
        </p:nvSpPr>
        <p:spPr>
          <a:xfrm>
            <a:off x="8158095" y="1293224"/>
            <a:ext cx="272667" cy="272667"/>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61"/>
          <p:cNvGrpSpPr/>
          <p:nvPr/>
        </p:nvGrpSpPr>
        <p:grpSpPr>
          <a:xfrm>
            <a:off x="278969" y="147242"/>
            <a:ext cx="782190" cy="935327"/>
            <a:chOff x="4040314" y="1769061"/>
            <a:chExt cx="315323" cy="376981"/>
          </a:xfrm>
        </p:grpSpPr>
        <p:sp>
          <p:nvSpPr>
            <p:cNvPr id="536" name="Google Shape;536;p61"/>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1"/>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1"/>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61"/>
          <p:cNvGrpSpPr/>
          <p:nvPr/>
        </p:nvGrpSpPr>
        <p:grpSpPr>
          <a:xfrm rot="10623570">
            <a:off x="6655516" y="3027515"/>
            <a:ext cx="1426172" cy="1376854"/>
            <a:chOff x="5611437" y="1091819"/>
            <a:chExt cx="822958" cy="794546"/>
          </a:xfrm>
        </p:grpSpPr>
        <p:sp>
          <p:nvSpPr>
            <p:cNvPr id="540" name="Google Shape;540;p61"/>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1"/>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1"/>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61"/>
          <p:cNvGrpSpPr/>
          <p:nvPr/>
        </p:nvGrpSpPr>
        <p:grpSpPr>
          <a:xfrm>
            <a:off x="8345659" y="2971700"/>
            <a:ext cx="968928" cy="218950"/>
            <a:chOff x="2297800" y="638425"/>
            <a:chExt cx="758100" cy="218950"/>
          </a:xfrm>
        </p:grpSpPr>
        <p:sp>
          <p:nvSpPr>
            <p:cNvPr id="544" name="Google Shape;544;p61"/>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1"/>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fade">
                                      <p:cBhvr>
                                        <p:cTn id="7" dur="1000"/>
                                        <p:tgtEl>
                                          <p:spTgt spid="530"/>
                                        </p:tgtEl>
                                      </p:cBhvr>
                                    </p:animEffect>
                                  </p:childTnLst>
                                </p:cTn>
                              </p:par>
                              <p:par>
                                <p:cTn id="8" presetID="10" presetClass="entr" presetSubtype="0" fill="hold" nodeType="withEffect">
                                  <p:stCondLst>
                                    <p:cond delay="0"/>
                                  </p:stCondLst>
                                  <p:childTnLst>
                                    <p:set>
                                      <p:cBhvr>
                                        <p:cTn id="9" dur="1" fill="hold">
                                          <p:stCondLst>
                                            <p:cond delay="0"/>
                                          </p:stCondLst>
                                        </p:cTn>
                                        <p:tgtEl>
                                          <p:spTgt spid="529"/>
                                        </p:tgtEl>
                                        <p:attrNameLst>
                                          <p:attrName>style.visibility</p:attrName>
                                        </p:attrNameLst>
                                      </p:cBhvr>
                                      <p:to>
                                        <p:strVal val="visible"/>
                                      </p:to>
                                    </p:set>
                                    <p:animEffect transition="in" filter="fade">
                                      <p:cBhvr>
                                        <p:cTn id="10" dur="1000"/>
                                        <p:tgtEl>
                                          <p:spTgt spid="529"/>
                                        </p:tgtEl>
                                      </p:cBhvr>
                                    </p:animEffect>
                                  </p:childTnLst>
                                </p:cTn>
                              </p:par>
                              <p:par>
                                <p:cTn id="11" presetID="10" presetClass="entr" presetSubtype="0" fill="hold" nodeType="withEffect">
                                  <p:stCondLst>
                                    <p:cond delay="0"/>
                                  </p:stCondLst>
                                  <p:childTnLst>
                                    <p:set>
                                      <p:cBhvr>
                                        <p:cTn id="12" dur="1" fill="hold">
                                          <p:stCondLst>
                                            <p:cond delay="0"/>
                                          </p:stCondLst>
                                        </p:cTn>
                                        <p:tgtEl>
                                          <p:spTgt spid="543"/>
                                        </p:tgtEl>
                                        <p:attrNameLst>
                                          <p:attrName>style.visibility</p:attrName>
                                        </p:attrNameLst>
                                      </p:cBhvr>
                                      <p:to>
                                        <p:strVal val="visible"/>
                                      </p:to>
                                    </p:set>
                                    <p:animEffect transition="in" filter="fade">
                                      <p:cBhvr>
                                        <p:cTn id="13" dur="500"/>
                                        <p:tgtEl>
                                          <p:spTgt spid="543"/>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532"/>
                                        </p:tgtEl>
                                        <p:attrNameLst>
                                          <p:attrName>style.visibility</p:attrName>
                                        </p:attrNameLst>
                                      </p:cBhvr>
                                      <p:to>
                                        <p:strVal val="visible"/>
                                      </p:to>
                                    </p:set>
                                    <p:animEffect transition="in" filter="fade">
                                      <p:cBhvr>
                                        <p:cTn id="17" dur="500"/>
                                        <p:tgtEl>
                                          <p:spTgt spid="532"/>
                                        </p:tgtEl>
                                      </p:cBhvr>
                                    </p:animEffect>
                                  </p:childTnLst>
                                </p:cTn>
                              </p:par>
                              <p:par>
                                <p:cTn id="18" presetID="10" presetClass="entr" presetSubtype="0" fill="hold" nodeType="withEffect">
                                  <p:stCondLst>
                                    <p:cond delay="0"/>
                                  </p:stCondLst>
                                  <p:childTnLst>
                                    <p:set>
                                      <p:cBhvr>
                                        <p:cTn id="19" dur="1" fill="hold">
                                          <p:stCondLst>
                                            <p:cond delay="0"/>
                                          </p:stCondLst>
                                        </p:cTn>
                                        <p:tgtEl>
                                          <p:spTgt spid="533"/>
                                        </p:tgtEl>
                                        <p:attrNameLst>
                                          <p:attrName>style.visibility</p:attrName>
                                        </p:attrNameLst>
                                      </p:cBhvr>
                                      <p:to>
                                        <p:strVal val="visible"/>
                                      </p:to>
                                    </p:set>
                                    <p:animEffect transition="in" filter="fade">
                                      <p:cBhvr>
                                        <p:cTn id="20" dur="700"/>
                                        <p:tgtEl>
                                          <p:spTgt spid="533"/>
                                        </p:tgtEl>
                                      </p:cBhvr>
                                    </p:animEffect>
                                  </p:childTnLst>
                                </p:cTn>
                              </p:par>
                              <p:par>
                                <p:cTn id="21" presetID="10" presetClass="entr" presetSubtype="0" fill="hold" nodeType="withEffect">
                                  <p:stCondLst>
                                    <p:cond delay="0"/>
                                  </p:stCondLst>
                                  <p:childTnLst>
                                    <p:set>
                                      <p:cBhvr>
                                        <p:cTn id="22" dur="1" fill="hold">
                                          <p:stCondLst>
                                            <p:cond delay="0"/>
                                          </p:stCondLst>
                                        </p:cTn>
                                        <p:tgtEl>
                                          <p:spTgt spid="534"/>
                                        </p:tgtEl>
                                        <p:attrNameLst>
                                          <p:attrName>style.visibility</p:attrName>
                                        </p:attrNameLst>
                                      </p:cBhvr>
                                      <p:to>
                                        <p:strVal val="visible"/>
                                      </p:to>
                                    </p:set>
                                    <p:animEffect transition="in" filter="fade">
                                      <p:cBhvr>
                                        <p:cTn id="23" dur="600"/>
                                        <p:tgtEl>
                                          <p:spTgt spid="534"/>
                                        </p:tgtEl>
                                      </p:cBhvr>
                                    </p:animEffect>
                                  </p:childTnLst>
                                </p:cTn>
                              </p:par>
                              <p:par>
                                <p:cTn id="24" presetID="10" presetClass="entr" presetSubtype="0" fill="hold" nodeType="withEffect">
                                  <p:stCondLst>
                                    <p:cond delay="0"/>
                                  </p:stCondLst>
                                  <p:childTnLst>
                                    <p:set>
                                      <p:cBhvr>
                                        <p:cTn id="25" dur="1" fill="hold">
                                          <p:stCondLst>
                                            <p:cond delay="0"/>
                                          </p:stCondLst>
                                        </p:cTn>
                                        <p:tgtEl>
                                          <p:spTgt spid="539"/>
                                        </p:tgtEl>
                                        <p:attrNameLst>
                                          <p:attrName>style.visibility</p:attrName>
                                        </p:attrNameLst>
                                      </p:cBhvr>
                                      <p:to>
                                        <p:strVal val="visible"/>
                                      </p:to>
                                    </p:set>
                                    <p:animEffect transition="in" filter="fade">
                                      <p:cBhvr>
                                        <p:cTn id="26" dur="600"/>
                                        <p:tgtEl>
                                          <p:spTgt spid="539"/>
                                        </p:tgtEl>
                                      </p:cBhvr>
                                    </p:animEffect>
                                  </p:childTnLst>
                                </p:cTn>
                              </p:par>
                              <p:par>
                                <p:cTn id="27" presetID="10" presetClass="entr" presetSubtype="0" fill="hold" nodeType="withEffect">
                                  <p:stCondLst>
                                    <p:cond delay="0"/>
                                  </p:stCondLst>
                                  <p:childTnLst>
                                    <p:set>
                                      <p:cBhvr>
                                        <p:cTn id="28" dur="1" fill="hold">
                                          <p:stCondLst>
                                            <p:cond delay="0"/>
                                          </p:stCondLst>
                                        </p:cTn>
                                        <p:tgtEl>
                                          <p:spTgt spid="535"/>
                                        </p:tgtEl>
                                        <p:attrNameLst>
                                          <p:attrName>style.visibility</p:attrName>
                                        </p:attrNameLst>
                                      </p:cBhvr>
                                      <p:to>
                                        <p:strVal val="visible"/>
                                      </p:to>
                                    </p:set>
                                    <p:animEffect transition="in" filter="fade">
                                      <p:cBhvr>
                                        <p:cTn id="29" dur="500"/>
                                        <p:tgtEl>
                                          <p:spTgt spid="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grpSp>
        <p:nvGrpSpPr>
          <p:cNvPr id="642" name="Google Shape;642;p64"/>
          <p:cNvGrpSpPr/>
          <p:nvPr/>
        </p:nvGrpSpPr>
        <p:grpSpPr>
          <a:xfrm>
            <a:off x="6990438" y="274225"/>
            <a:ext cx="1521661" cy="1635628"/>
            <a:chOff x="6990438" y="274225"/>
            <a:chExt cx="1521661" cy="1635628"/>
          </a:xfrm>
        </p:grpSpPr>
        <p:sp>
          <p:nvSpPr>
            <p:cNvPr id="643" name="Google Shape;643;p6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64"/>
          <p:cNvSpPr txBox="1">
            <a:spLocks noGrp="1"/>
          </p:cNvSpPr>
          <p:nvPr>
            <p:ph type="title"/>
          </p:nvPr>
        </p:nvSpPr>
        <p:spPr>
          <a:xfrm>
            <a:off x="704464" y="413087"/>
            <a:ext cx="6713313" cy="5198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MARKET PROSPECTS</a:t>
            </a:r>
            <a:endParaRPr dirty="0"/>
          </a:p>
        </p:txBody>
      </p:sp>
      <p:sp>
        <p:nvSpPr>
          <p:cNvPr id="651" name="Google Shape;651;p64"/>
          <p:cNvSpPr txBox="1">
            <a:spLocks noGrp="1"/>
          </p:cNvSpPr>
          <p:nvPr>
            <p:ph type="subTitle" idx="1"/>
          </p:nvPr>
        </p:nvSpPr>
        <p:spPr>
          <a:xfrm>
            <a:off x="243517" y="2042954"/>
            <a:ext cx="7447716" cy="19053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 </a:t>
            </a:r>
            <a:r>
              <a:rPr lang="en-US" sz="1400" u="sng" dirty="0">
                <a:solidFill>
                  <a:schemeClr val="tx2"/>
                </a:solidFill>
                <a:latin typeface="Lato" panose="020F0502020204030203" pitchFamily="34" charset="0"/>
                <a:ea typeface="Lato" panose="020F0502020204030203" pitchFamily="34" charset="0"/>
                <a:cs typeface="Lato" panose="020F0502020204030203" pitchFamily="34" charset="0"/>
              </a:rPr>
              <a:t>Consumer Awareness</a:t>
            </a: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 Educating customers about climate change, pollution, and the advantages of eco-friendly transportation options can entice them to make more sustainable selections.</a:t>
            </a:r>
          </a:p>
          <a:p>
            <a:pPr marL="0" lvl="0" indent="0" algn="l" rtl="0">
              <a:spcBef>
                <a:spcPts val="0"/>
              </a:spcBef>
              <a:spcAft>
                <a:spcPts val="0"/>
              </a:spcAft>
              <a:buNone/>
            </a:pPr>
            <a:endParaRPr lang="en-US" sz="1400" dirty="0">
              <a:solidFill>
                <a:schemeClr val="tx2"/>
              </a:solidFill>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 </a:t>
            </a:r>
            <a:r>
              <a:rPr lang="en-US" sz="1400" u="sng" dirty="0">
                <a:solidFill>
                  <a:schemeClr val="tx2"/>
                </a:solidFill>
                <a:latin typeface="Lato" panose="020F0502020204030203" pitchFamily="34" charset="0"/>
                <a:ea typeface="Lato" panose="020F0502020204030203" pitchFamily="34" charset="0"/>
                <a:cs typeface="Lato" panose="020F0502020204030203" pitchFamily="34" charset="0"/>
              </a:rPr>
              <a:t>Data and Analytics</a:t>
            </a: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 Our app may collect useful information on vehicle emissions, usage trends, and carbon savings. This data can be monetized by selling it to relevant parties like as politicians, researchers, and car firms interested in developing greener technology.</a:t>
            </a:r>
          </a:p>
          <a:p>
            <a:pPr marL="0" lvl="0" indent="0" algn="l" rtl="0">
              <a:spcBef>
                <a:spcPts val="0"/>
              </a:spcBef>
              <a:spcAft>
                <a:spcPts val="0"/>
              </a:spcAft>
              <a:buNone/>
            </a:pPr>
            <a:endParaRPr lang="en-US" sz="1400" dirty="0">
              <a:solidFill>
                <a:schemeClr val="tx2"/>
              </a:solidFill>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 </a:t>
            </a:r>
            <a:r>
              <a:rPr lang="en-US" sz="1400" u="sng" dirty="0">
                <a:solidFill>
                  <a:schemeClr val="tx2"/>
                </a:solidFill>
                <a:latin typeface="Lato" panose="020F0502020204030203" pitchFamily="34" charset="0"/>
                <a:ea typeface="Lato" panose="020F0502020204030203" pitchFamily="34" charset="0"/>
                <a:cs typeface="Lato" panose="020F0502020204030203" pitchFamily="34" charset="0"/>
              </a:rPr>
              <a:t>Partnerships &amp; Alliances</a:t>
            </a: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 Collaborating with environmental organizations, government agencies, and eco-conscious enterprises can aid in the promotion and credibility of our app.</a:t>
            </a:r>
          </a:p>
          <a:p>
            <a:pPr marL="0" lvl="0" indent="0" algn="l" rtl="0">
              <a:spcBef>
                <a:spcPts val="0"/>
              </a:spcBef>
              <a:spcAft>
                <a:spcPts val="0"/>
              </a:spcAft>
              <a:buNone/>
            </a:pPr>
            <a:endParaRPr lang="en-US" sz="1400" dirty="0">
              <a:solidFill>
                <a:schemeClr val="tx2"/>
              </a:solidFill>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  </a:t>
            </a:r>
            <a:r>
              <a:rPr lang="en-US" sz="1400" u="sng" dirty="0">
                <a:solidFill>
                  <a:schemeClr val="tx2"/>
                </a:solidFill>
                <a:latin typeface="Lato" panose="020F0502020204030203" pitchFamily="34" charset="0"/>
                <a:ea typeface="Lato" panose="020F0502020204030203" pitchFamily="34" charset="0"/>
                <a:cs typeface="Lato" panose="020F0502020204030203" pitchFamily="34" charset="0"/>
              </a:rPr>
              <a:t>Monetization strategies</a:t>
            </a: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 It includes </a:t>
            </a:r>
            <a:r>
              <a:rPr lang="en-US" sz="1400" b="1" u="sng" dirty="0">
                <a:solidFill>
                  <a:schemeClr val="tx2"/>
                </a:solidFill>
                <a:latin typeface="Lato" panose="020F0502020204030203" pitchFamily="34" charset="0"/>
                <a:ea typeface="Lato" panose="020F0502020204030203" pitchFamily="34" charset="0"/>
                <a:cs typeface="Lato" panose="020F0502020204030203" pitchFamily="34" charset="0"/>
              </a:rPr>
              <a:t>in-app adverts</a:t>
            </a:r>
            <a:r>
              <a:rPr lang="en-US" sz="1400" b="1" dirty="0">
                <a:solidFill>
                  <a:schemeClr val="tx2"/>
                </a:solidFill>
                <a:latin typeface="Lato" panose="020F0502020204030203" pitchFamily="34" charset="0"/>
                <a:ea typeface="Lato" panose="020F0502020204030203" pitchFamily="34" charset="0"/>
                <a:cs typeface="Lato" panose="020F0502020204030203" pitchFamily="34" charset="0"/>
              </a:rPr>
              <a:t>, collaborations, and the provision of a premium edition with enhanced features.</a:t>
            </a:r>
          </a:p>
          <a:p>
            <a:pPr marL="0" lvl="0" indent="0" algn="l" rtl="0">
              <a:spcBef>
                <a:spcPts val="0"/>
              </a:spcBef>
              <a:spcAft>
                <a:spcPts val="0"/>
              </a:spcAft>
              <a:buNone/>
            </a:pPr>
            <a:endParaRPr lang="en-US" sz="1400" dirty="0">
              <a:solidFill>
                <a:schemeClr val="tx2"/>
              </a:solidFill>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  </a:t>
            </a:r>
            <a:r>
              <a:rPr lang="en-US" sz="1400" u="sng" dirty="0">
                <a:solidFill>
                  <a:schemeClr val="tx2"/>
                </a:solidFill>
                <a:latin typeface="Lato" panose="020F0502020204030203" pitchFamily="34" charset="0"/>
                <a:ea typeface="Lato" panose="020F0502020204030203" pitchFamily="34" charset="0"/>
                <a:cs typeface="Lato" panose="020F0502020204030203" pitchFamily="34" charset="0"/>
              </a:rPr>
              <a:t>User Management</a:t>
            </a: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 Encourage user participation by using gamification, awards, or challenges tied to eco-friendly behavior. Engaged users are more likely to keep using and promoting our software</a:t>
            </a:r>
            <a:r>
              <a:rPr lang="en-US" sz="1400" dirty="0">
                <a:solidFill>
                  <a:schemeClr val="tx2"/>
                </a:solidFill>
                <a:latin typeface="Söhne"/>
              </a:rPr>
              <a:t>.</a:t>
            </a:r>
          </a:p>
        </p:txBody>
      </p:sp>
      <p:grpSp>
        <p:nvGrpSpPr>
          <p:cNvPr id="653" name="Google Shape;653;p64"/>
          <p:cNvGrpSpPr/>
          <p:nvPr/>
        </p:nvGrpSpPr>
        <p:grpSpPr>
          <a:xfrm>
            <a:off x="7339476" y="736021"/>
            <a:ext cx="1658866" cy="2542792"/>
            <a:chOff x="4840150" y="1975425"/>
            <a:chExt cx="2862837" cy="2854977"/>
          </a:xfrm>
        </p:grpSpPr>
        <p:sp>
          <p:nvSpPr>
            <p:cNvPr id="654" name="Google Shape;654;p6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64"/>
          <p:cNvGrpSpPr/>
          <p:nvPr/>
        </p:nvGrpSpPr>
        <p:grpSpPr>
          <a:xfrm>
            <a:off x="8345706" y="3882964"/>
            <a:ext cx="166385" cy="701016"/>
            <a:chOff x="8668080" y="2328029"/>
            <a:chExt cx="127488" cy="537136"/>
          </a:xfrm>
        </p:grpSpPr>
        <p:sp>
          <p:nvSpPr>
            <p:cNvPr id="677" name="Google Shape;677;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grpSp>
        <p:nvGrpSpPr>
          <p:cNvPr id="758" name="Google Shape;758;p66"/>
          <p:cNvGrpSpPr/>
          <p:nvPr/>
        </p:nvGrpSpPr>
        <p:grpSpPr>
          <a:xfrm>
            <a:off x="6348748" y="1719149"/>
            <a:ext cx="1520995" cy="1517754"/>
            <a:chOff x="7193640" y="535000"/>
            <a:chExt cx="1450362" cy="1447410"/>
          </a:xfrm>
        </p:grpSpPr>
        <p:sp>
          <p:nvSpPr>
            <p:cNvPr id="759" name="Google Shape;759;p6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66"/>
          <p:cNvSpPr txBox="1">
            <a:spLocks noGrp="1"/>
          </p:cNvSpPr>
          <p:nvPr>
            <p:ph type="title"/>
          </p:nvPr>
        </p:nvSpPr>
        <p:spPr>
          <a:xfrm>
            <a:off x="2100020" y="-156411"/>
            <a:ext cx="5052699" cy="16664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FUTURE SCOPE</a:t>
            </a:r>
            <a:endParaRPr dirty="0"/>
          </a:p>
        </p:txBody>
      </p:sp>
      <p:sp>
        <p:nvSpPr>
          <p:cNvPr id="766" name="Google Shape;766;p66"/>
          <p:cNvSpPr txBox="1">
            <a:spLocks noGrp="1"/>
          </p:cNvSpPr>
          <p:nvPr>
            <p:ph type="subTitle" idx="1"/>
          </p:nvPr>
        </p:nvSpPr>
        <p:spPr>
          <a:xfrm>
            <a:off x="333214" y="1141558"/>
            <a:ext cx="7065331" cy="33136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b="0" i="0" dirty="0">
                <a:solidFill>
                  <a:schemeClr val="tx2"/>
                </a:solidFill>
                <a:effectLst/>
                <a:latin typeface="Lato" panose="020F0502020204030203" pitchFamily="34" charset="0"/>
                <a:ea typeface="Lato" panose="020F0502020204030203" pitchFamily="34" charset="0"/>
                <a:cs typeface="Lato" panose="020F0502020204030203" pitchFamily="34" charset="0"/>
              </a:rPr>
              <a:t>.  </a:t>
            </a:r>
            <a:r>
              <a:rPr lang="en-US" sz="1400" b="1" i="0" u="sng" dirty="0">
                <a:solidFill>
                  <a:schemeClr val="accent2">
                    <a:lumMod val="75000"/>
                  </a:schemeClr>
                </a:solidFill>
                <a:effectLst/>
                <a:latin typeface="Lato" panose="020F0502020204030203" pitchFamily="34" charset="0"/>
                <a:ea typeface="Lato" panose="020F0502020204030203" pitchFamily="34" charset="0"/>
                <a:cs typeface="Lato" panose="020F0502020204030203" pitchFamily="34" charset="0"/>
              </a:rPr>
              <a:t>Climate Awareness </a:t>
            </a:r>
            <a:r>
              <a:rPr lang="en-US" sz="1400" b="0" i="0" dirty="0">
                <a:solidFill>
                  <a:schemeClr val="tx2"/>
                </a:solidFill>
                <a:effectLst/>
                <a:latin typeface="Lato" panose="020F0502020204030203" pitchFamily="34" charset="0"/>
                <a:ea typeface="Lato" panose="020F0502020204030203" pitchFamily="34" charset="0"/>
                <a:cs typeface="Lato" panose="020F0502020204030203" pitchFamily="34" charset="0"/>
              </a:rPr>
              <a:t>: Our app that assist users in complying with these restrictions will remain relevant, and in some locations, may even become essential.</a:t>
            </a:r>
          </a:p>
          <a:p>
            <a:pPr marL="0" lvl="0" indent="0" algn="l" rtl="0">
              <a:spcBef>
                <a:spcPts val="0"/>
              </a:spcBef>
              <a:spcAft>
                <a:spcPts val="0"/>
              </a:spcAft>
              <a:buNone/>
            </a:pPr>
            <a:endParaRPr lang="en-US" sz="1400" b="0" i="0" dirty="0">
              <a:solidFill>
                <a:schemeClr val="tx2"/>
              </a:solidFill>
              <a:effectLst/>
              <a:latin typeface="Lato" panose="020F0502020204030203" pitchFamily="34" charset="0"/>
              <a:ea typeface="Lato" panose="020F0502020204030203" pitchFamily="34" charset="0"/>
              <a:cs typeface="Lato" panose="020F0502020204030203" pitchFamily="34" charset="0"/>
            </a:endParaRPr>
          </a:p>
          <a:p>
            <a:pPr marL="0" indent="0"/>
            <a:r>
              <a:rPr lang="en-US" sz="1400" b="0" i="0" dirty="0">
                <a:solidFill>
                  <a:schemeClr val="tx2"/>
                </a:solidFill>
                <a:effectLst/>
                <a:latin typeface="Lato" panose="020F0502020204030203" pitchFamily="34" charset="0"/>
                <a:ea typeface="Lato" panose="020F0502020204030203" pitchFamily="34" charset="0"/>
                <a:cs typeface="Lato" panose="020F0502020204030203" pitchFamily="34" charset="0"/>
              </a:rPr>
              <a:t>. </a:t>
            </a:r>
            <a:r>
              <a:rPr lang="en-US" sz="1400" b="1" u="sng"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rPr>
              <a:t>Integration with other technologies</a:t>
            </a:r>
            <a:r>
              <a:rPr lang="en-US" sz="1400" b="0" i="0" dirty="0">
                <a:solidFill>
                  <a:schemeClr val="tx2"/>
                </a:solidFill>
                <a:effectLst/>
                <a:latin typeface="Lato" panose="020F0502020204030203" pitchFamily="34" charset="0"/>
                <a:ea typeface="Lato" panose="020F0502020204030203" pitchFamily="34" charset="0"/>
                <a:cs typeface="Lato" panose="020F0502020204030203" pitchFamily="34" charset="0"/>
              </a:rPr>
              <a:t>: Technological advancements such as enhanced vehicle sensors, IoT connectivity, and artificial intelligence can improve your app's capabilities. Real-time pollution monitoring and predictive analytics, for example, might become more accurate and accessible.</a:t>
            </a:r>
          </a:p>
          <a:p>
            <a:pPr marL="0" indent="0"/>
            <a:endParaRPr lang="en-US" sz="1400" b="0" i="0" dirty="0">
              <a:solidFill>
                <a:schemeClr val="tx2"/>
              </a:solidFill>
              <a:effectLst/>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1400" b="0" i="0" dirty="0">
                <a:solidFill>
                  <a:schemeClr val="tx2"/>
                </a:solidFill>
                <a:effectLst/>
                <a:latin typeface="Lato" panose="020F0502020204030203" pitchFamily="34" charset="0"/>
                <a:ea typeface="Lato" panose="020F0502020204030203" pitchFamily="34" charset="0"/>
                <a:cs typeface="Lato" panose="020F0502020204030203" pitchFamily="34" charset="0"/>
              </a:rPr>
              <a:t>.  </a:t>
            </a:r>
            <a:r>
              <a:rPr lang="en-US" sz="1400" b="1" i="0" u="sng" dirty="0">
                <a:solidFill>
                  <a:schemeClr val="accent2">
                    <a:lumMod val="75000"/>
                  </a:schemeClr>
                </a:solidFill>
                <a:effectLst/>
                <a:latin typeface="Lato" panose="020F0502020204030203" pitchFamily="34" charset="0"/>
                <a:ea typeface="Lato" panose="020F0502020204030203" pitchFamily="34" charset="0"/>
                <a:cs typeface="Lato" panose="020F0502020204030203" pitchFamily="34" charset="0"/>
              </a:rPr>
              <a:t>Global Expansion</a:t>
            </a:r>
            <a:r>
              <a:rPr lang="en-US" sz="1400" b="0" i="0" dirty="0">
                <a:solidFill>
                  <a:schemeClr val="tx2"/>
                </a:solidFill>
                <a:effectLst/>
                <a:latin typeface="Lato" panose="020F0502020204030203" pitchFamily="34" charset="0"/>
                <a:ea typeface="Lato" panose="020F0502020204030203" pitchFamily="34" charset="0"/>
                <a:cs typeface="Lato" panose="020F0502020204030203" pitchFamily="34" charset="0"/>
              </a:rPr>
              <a:t>: If our app is effective in one region, we may consider spreading to other areas with similar environmental challenges. Climate change is a worldwide concern, and the app's utility may transcend beyond its local context.</a:t>
            </a:r>
          </a:p>
          <a:p>
            <a:pPr marL="0" lvl="0" indent="0" algn="l" rtl="0">
              <a:spcBef>
                <a:spcPts val="0"/>
              </a:spcBef>
              <a:spcAft>
                <a:spcPts val="0"/>
              </a:spcAft>
              <a:buNone/>
            </a:pPr>
            <a:endParaRPr lang="en-US" sz="1400" b="0" i="0" dirty="0">
              <a:solidFill>
                <a:schemeClr val="tx2"/>
              </a:solidFill>
              <a:effectLst/>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  </a:t>
            </a:r>
            <a:r>
              <a:rPr lang="en-US" sz="1400" b="1" u="sng"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rPr>
              <a:t>Data and Insights</a:t>
            </a: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 Because our app collects data on emissions, vehicle usage trends, and user habits, it can be a significant resource for regulators, researchers, and automotive firms. This component of data monetization has the potential to provide additional revenue sources.</a:t>
            </a:r>
            <a:endParaRPr lang="en-US" sz="1400" b="0" i="0" dirty="0">
              <a:solidFill>
                <a:schemeClr val="tx2"/>
              </a:solidFill>
              <a:effectLst/>
              <a:latin typeface="Lato" panose="020F0502020204030203" pitchFamily="34" charset="0"/>
              <a:ea typeface="Lato" panose="020F0502020204030203" pitchFamily="34" charset="0"/>
              <a:cs typeface="Lato" panose="020F0502020204030203" pitchFamily="34" charset="0"/>
            </a:endParaRPr>
          </a:p>
        </p:txBody>
      </p:sp>
      <p:grpSp>
        <p:nvGrpSpPr>
          <p:cNvPr id="768" name="Google Shape;768;p66"/>
          <p:cNvGrpSpPr/>
          <p:nvPr/>
        </p:nvGrpSpPr>
        <p:grpSpPr>
          <a:xfrm rot="-9711655">
            <a:off x="6891657" y="904143"/>
            <a:ext cx="1900049" cy="1582334"/>
            <a:chOff x="2956625" y="695323"/>
            <a:chExt cx="1049357" cy="993667"/>
          </a:xfrm>
        </p:grpSpPr>
        <p:sp>
          <p:nvSpPr>
            <p:cNvPr id="769" name="Google Shape;769;p6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66"/>
          <p:cNvGrpSpPr/>
          <p:nvPr/>
        </p:nvGrpSpPr>
        <p:grpSpPr>
          <a:xfrm>
            <a:off x="7709431" y="4313787"/>
            <a:ext cx="310599" cy="294704"/>
            <a:chOff x="2327131" y="3148937"/>
            <a:chExt cx="310599" cy="294704"/>
          </a:xfrm>
        </p:grpSpPr>
        <p:sp>
          <p:nvSpPr>
            <p:cNvPr id="796" name="Google Shape;796;p6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66"/>
          <p:cNvGrpSpPr/>
          <p:nvPr/>
        </p:nvGrpSpPr>
        <p:grpSpPr>
          <a:xfrm>
            <a:off x="8154512" y="3986996"/>
            <a:ext cx="274389" cy="287882"/>
            <a:chOff x="2772212" y="2822146"/>
            <a:chExt cx="274389" cy="287882"/>
          </a:xfrm>
        </p:grpSpPr>
        <p:sp>
          <p:nvSpPr>
            <p:cNvPr id="799" name="Google Shape;799;p6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5" name="Google Shape;905;p69"/>
          <p:cNvSpPr txBox="1">
            <a:spLocks noGrp="1"/>
          </p:cNvSpPr>
          <p:nvPr>
            <p:ph type="subTitle" idx="1"/>
          </p:nvPr>
        </p:nvSpPr>
        <p:spPr>
          <a:xfrm>
            <a:off x="361291" y="1534332"/>
            <a:ext cx="8548039" cy="2857778"/>
          </a:xfrm>
          <a:prstGeom prst="rect">
            <a:avLst/>
          </a:prstGeom>
        </p:spPr>
        <p:txBody>
          <a:bodyPr spcFirstLastPara="1" wrap="square" lIns="91425" tIns="91425" rIns="91425" bIns="91425" numCol="2" anchor="ctr" anchorCtr="0">
            <a:noAutofit/>
          </a:bodyPr>
          <a:lstStyle/>
          <a:p>
            <a:pPr algn="just"/>
            <a:r>
              <a:rPr lang="en-IN" sz="1400" b="1" u="sng" dirty="0">
                <a:solidFill>
                  <a:schemeClr val="bg1">
                    <a:lumMod val="25000"/>
                  </a:schemeClr>
                </a:solidFill>
                <a:latin typeface="+mj-lt"/>
              </a:rPr>
              <a:t>Front-End Development</a:t>
            </a:r>
            <a:r>
              <a:rPr lang="en-IN" sz="1400" b="1" dirty="0">
                <a:latin typeface="+mj-lt"/>
              </a:rPr>
              <a:t>:</a:t>
            </a:r>
            <a:endParaRPr lang="en-IN" sz="1400" dirty="0">
              <a:latin typeface="+mj-lt"/>
            </a:endParaRPr>
          </a:p>
          <a:p>
            <a:pPr lvl="1" algn="just"/>
            <a:r>
              <a:rPr lang="en-IN" sz="1400" b="1" dirty="0">
                <a:solidFill>
                  <a:schemeClr val="accent2">
                    <a:lumMod val="75000"/>
                  </a:schemeClr>
                </a:solidFill>
                <a:latin typeface="+mj-lt"/>
              </a:rPr>
              <a:t>Programming Languages</a:t>
            </a:r>
            <a:r>
              <a:rPr lang="en-IN" sz="1400" b="1" dirty="0">
                <a:latin typeface="+mj-lt"/>
              </a:rPr>
              <a:t>:</a:t>
            </a:r>
            <a:r>
              <a:rPr lang="en-IN" sz="1400" dirty="0">
                <a:latin typeface="+mj-lt"/>
              </a:rPr>
              <a:t> JavaScript, HTML5, CSS3</a:t>
            </a:r>
          </a:p>
          <a:p>
            <a:pPr lvl="1" algn="just"/>
            <a:r>
              <a:rPr lang="en-IN" sz="1400" b="1" dirty="0">
                <a:solidFill>
                  <a:schemeClr val="accent2">
                    <a:lumMod val="75000"/>
                  </a:schemeClr>
                </a:solidFill>
                <a:latin typeface="+mj-lt"/>
              </a:rPr>
              <a:t>Framework/Library</a:t>
            </a:r>
            <a:r>
              <a:rPr lang="en-IN" sz="1400" b="1" dirty="0">
                <a:latin typeface="+mj-lt"/>
              </a:rPr>
              <a:t>:</a:t>
            </a:r>
            <a:r>
              <a:rPr lang="en-IN" sz="1400" dirty="0">
                <a:latin typeface="+mj-lt"/>
              </a:rPr>
              <a:t> React, Angular, or Vue.js for building the user interface (UI)</a:t>
            </a:r>
          </a:p>
          <a:p>
            <a:pPr lvl="1" algn="just"/>
            <a:r>
              <a:rPr lang="en-IN" sz="1400" b="1" dirty="0">
                <a:solidFill>
                  <a:schemeClr val="accent2">
                    <a:lumMod val="75000"/>
                  </a:schemeClr>
                </a:solidFill>
                <a:latin typeface="+mj-lt"/>
              </a:rPr>
              <a:t>UI Design</a:t>
            </a:r>
            <a:r>
              <a:rPr lang="en-IN" sz="1400" b="1" dirty="0">
                <a:latin typeface="+mj-lt"/>
              </a:rPr>
              <a:t>:</a:t>
            </a:r>
            <a:r>
              <a:rPr lang="en-IN" sz="1400" dirty="0">
                <a:latin typeface="+mj-lt"/>
              </a:rPr>
              <a:t> Design tools like Adobe XD, Sketch, or Figma for creating user-friendly and visually appealing interfaces</a:t>
            </a:r>
          </a:p>
          <a:p>
            <a:pPr algn="just"/>
            <a:r>
              <a:rPr lang="en-IN" sz="1400" b="1" u="sng" dirty="0">
                <a:solidFill>
                  <a:schemeClr val="bg1">
                    <a:lumMod val="25000"/>
                  </a:schemeClr>
                </a:solidFill>
                <a:latin typeface="+mj-lt"/>
              </a:rPr>
              <a:t>Back-End Development</a:t>
            </a:r>
            <a:r>
              <a:rPr lang="en-IN" sz="1400" b="1" dirty="0">
                <a:solidFill>
                  <a:schemeClr val="bg1">
                    <a:lumMod val="25000"/>
                  </a:schemeClr>
                </a:solidFill>
                <a:latin typeface="+mj-lt"/>
              </a:rPr>
              <a:t>:</a:t>
            </a:r>
            <a:endParaRPr lang="en-IN" sz="1400" dirty="0">
              <a:solidFill>
                <a:schemeClr val="bg1">
                  <a:lumMod val="25000"/>
                </a:schemeClr>
              </a:solidFill>
              <a:latin typeface="+mj-lt"/>
            </a:endParaRPr>
          </a:p>
          <a:p>
            <a:pPr lvl="1" algn="just"/>
            <a:r>
              <a:rPr lang="en-IN" sz="1400" b="1" dirty="0">
                <a:solidFill>
                  <a:schemeClr val="accent2">
                    <a:lumMod val="75000"/>
                  </a:schemeClr>
                </a:solidFill>
                <a:latin typeface="+mj-lt"/>
              </a:rPr>
              <a:t>Programming Languages</a:t>
            </a:r>
            <a:r>
              <a:rPr lang="en-IN" sz="1400" b="1" dirty="0">
                <a:latin typeface="+mj-lt"/>
              </a:rPr>
              <a:t>:</a:t>
            </a:r>
            <a:r>
              <a:rPr lang="en-IN" sz="1400" dirty="0">
                <a:latin typeface="+mj-lt"/>
              </a:rPr>
              <a:t> Node.js, Python, Ruby, Java, or PHP</a:t>
            </a:r>
          </a:p>
          <a:p>
            <a:pPr lvl="1" algn="just"/>
            <a:r>
              <a:rPr lang="en-IN" sz="1400" b="1" dirty="0">
                <a:solidFill>
                  <a:schemeClr val="accent2">
                    <a:lumMod val="75000"/>
                  </a:schemeClr>
                </a:solidFill>
                <a:latin typeface="+mj-lt"/>
              </a:rPr>
              <a:t>Web Framework</a:t>
            </a:r>
            <a:r>
              <a:rPr lang="en-IN" sz="1400" b="1" dirty="0">
                <a:latin typeface="+mj-lt"/>
              </a:rPr>
              <a:t>:</a:t>
            </a:r>
            <a:r>
              <a:rPr lang="en-IN" sz="1400" dirty="0">
                <a:latin typeface="+mj-lt"/>
              </a:rPr>
              <a:t> Express.js (for Node.js), Django (for Python), Ruby on Rails (for Ruby), Spring (for Java), Laravel (for PHP)</a:t>
            </a:r>
          </a:p>
          <a:p>
            <a:pPr lvl="1" algn="just"/>
            <a:r>
              <a:rPr lang="en-IN" sz="1400" b="1" dirty="0">
                <a:solidFill>
                  <a:schemeClr val="accent2">
                    <a:lumMod val="75000"/>
                  </a:schemeClr>
                </a:solidFill>
                <a:latin typeface="+mj-lt"/>
              </a:rPr>
              <a:t>Database</a:t>
            </a:r>
            <a:r>
              <a:rPr lang="en-IN" sz="1400" b="1" dirty="0">
                <a:latin typeface="+mj-lt"/>
              </a:rPr>
              <a:t>:</a:t>
            </a:r>
            <a:r>
              <a:rPr lang="en-IN" sz="1400" dirty="0">
                <a:latin typeface="+mj-lt"/>
              </a:rPr>
              <a:t> Options include MySQL, PostgreSQL, MongoDB (for NoSQL), or other relevant databases.</a:t>
            </a:r>
          </a:p>
          <a:p>
            <a:pPr lvl="1" algn="just"/>
            <a:r>
              <a:rPr lang="en-IN" sz="1400" b="1" dirty="0">
                <a:solidFill>
                  <a:schemeClr val="accent2">
                    <a:lumMod val="75000"/>
                  </a:schemeClr>
                </a:solidFill>
                <a:latin typeface="+mj-lt"/>
              </a:rPr>
              <a:t>Server</a:t>
            </a:r>
            <a:r>
              <a:rPr lang="en-IN" sz="1400" b="1" dirty="0">
                <a:latin typeface="+mj-lt"/>
              </a:rPr>
              <a:t>:</a:t>
            </a:r>
            <a:r>
              <a:rPr lang="en-IN" sz="1400" dirty="0">
                <a:latin typeface="+mj-lt"/>
              </a:rPr>
              <a:t> Deploy our back-end on a cloud platform like AWS, Azure, Google Cloud, or use a managed platform like Heroku or Vercel for ease of deployment and scalability.</a:t>
            </a:r>
          </a:p>
          <a:p>
            <a:pPr lvl="1" algn="just"/>
            <a:r>
              <a:rPr lang="en-IN" sz="1400" b="1" dirty="0">
                <a:solidFill>
                  <a:schemeClr val="accent2">
                    <a:lumMod val="75000"/>
                  </a:schemeClr>
                </a:solidFill>
                <a:latin typeface="+mj-lt"/>
              </a:rPr>
              <a:t>APIs</a:t>
            </a:r>
            <a:r>
              <a:rPr lang="en-IN" sz="1400" b="1" dirty="0">
                <a:latin typeface="+mj-lt"/>
              </a:rPr>
              <a:t>:</a:t>
            </a:r>
            <a:r>
              <a:rPr lang="en-IN" sz="1400" dirty="0">
                <a:latin typeface="+mj-lt"/>
              </a:rPr>
              <a:t> Implement APIs for data retrieval, real-time updates, and integration with external services and data sources</a:t>
            </a:r>
          </a:p>
          <a:p>
            <a:pPr algn="just"/>
            <a:endParaRPr lang="en-US" sz="1400" b="1" dirty="0">
              <a:latin typeface="+mj-lt"/>
            </a:endParaRPr>
          </a:p>
          <a:p>
            <a:pPr algn="just"/>
            <a:r>
              <a:rPr lang="en-US" sz="1400" b="1" u="sng" dirty="0">
                <a:solidFill>
                  <a:schemeClr val="bg1">
                    <a:lumMod val="25000"/>
                  </a:schemeClr>
                </a:solidFill>
                <a:latin typeface="+mj-lt"/>
              </a:rPr>
              <a:t>Geolocation and Mapping</a:t>
            </a:r>
            <a:r>
              <a:rPr lang="en-US" sz="1400" b="1" dirty="0">
                <a:latin typeface="+mj-lt"/>
              </a:rPr>
              <a:t>:</a:t>
            </a:r>
            <a:endParaRPr lang="en-US" sz="1400" dirty="0">
              <a:latin typeface="+mj-lt"/>
            </a:endParaRPr>
          </a:p>
          <a:p>
            <a:pPr algn="just"/>
            <a:r>
              <a:rPr lang="en-US" sz="1400" dirty="0">
                <a:latin typeface="+mj-lt"/>
              </a:rPr>
              <a:t>        geolocation APIs and mapping services (e.g., Google Maps API, </a:t>
            </a:r>
            <a:r>
              <a:rPr lang="en-US" sz="1400" dirty="0" err="1">
                <a:latin typeface="+mj-lt"/>
              </a:rPr>
              <a:t>Mapbox</a:t>
            </a:r>
            <a:r>
              <a:rPr lang="en-US" sz="1400" dirty="0">
                <a:latin typeface="+mj-lt"/>
              </a:rPr>
              <a:t>) to track and display vehicle locations, routes, and pollution levels.</a:t>
            </a:r>
          </a:p>
          <a:p>
            <a:pPr algn="just"/>
            <a:r>
              <a:rPr lang="en-US" sz="1400" b="1" u="sng" dirty="0">
                <a:solidFill>
                  <a:schemeClr val="bg1">
                    <a:lumMod val="25000"/>
                  </a:schemeClr>
                </a:solidFill>
                <a:latin typeface="+mj-lt"/>
              </a:rPr>
              <a:t>Cloud Services</a:t>
            </a:r>
            <a:r>
              <a:rPr lang="en-US" sz="1400" b="1" dirty="0">
                <a:latin typeface="+mj-lt"/>
              </a:rPr>
              <a:t>:</a:t>
            </a:r>
            <a:endParaRPr lang="en-US" sz="1400" dirty="0">
              <a:latin typeface="+mj-lt"/>
            </a:endParaRPr>
          </a:p>
          <a:p>
            <a:pPr algn="just"/>
            <a:r>
              <a:rPr lang="en-US" sz="1400" dirty="0">
                <a:latin typeface="+mj-lt"/>
              </a:rPr>
              <a:t>         cloud services for scalability, data storage, and hosting. Popular cloud providers include AWS, Azure, and Google Cloud.</a:t>
            </a:r>
          </a:p>
          <a:p>
            <a:pPr algn="just"/>
            <a:endParaRPr lang="en-US" sz="1200" dirty="0">
              <a:latin typeface="+mj-lt"/>
            </a:endParaRPr>
          </a:p>
          <a:p>
            <a:endParaRPr lang="en-US" dirty="0"/>
          </a:p>
        </p:txBody>
      </p:sp>
      <p:sp>
        <p:nvSpPr>
          <p:cNvPr id="910" name="Google Shape;910;p69"/>
          <p:cNvSpPr txBox="1">
            <a:spLocks noGrp="1"/>
          </p:cNvSpPr>
          <p:nvPr>
            <p:ph type="title"/>
          </p:nvPr>
        </p:nvSpPr>
        <p:spPr>
          <a:xfrm>
            <a:off x="720000" y="209228"/>
            <a:ext cx="7704000" cy="6542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TECHNICAL OVERVIEW</a:t>
            </a:r>
            <a:endParaRPr dirty="0"/>
          </a:p>
        </p:txBody>
      </p:sp>
      <p:grpSp>
        <p:nvGrpSpPr>
          <p:cNvPr id="919" name="Google Shape;919;p69"/>
          <p:cNvGrpSpPr/>
          <p:nvPr/>
        </p:nvGrpSpPr>
        <p:grpSpPr>
          <a:xfrm>
            <a:off x="7232561" y="1017701"/>
            <a:ext cx="1550147" cy="1546992"/>
            <a:chOff x="7193640" y="535000"/>
            <a:chExt cx="1450362" cy="1447410"/>
          </a:xfrm>
        </p:grpSpPr>
        <p:sp>
          <p:nvSpPr>
            <p:cNvPr id="920" name="Google Shape;920;p69"/>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9"/>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9"/>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9"/>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9"/>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9"/>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69"/>
          <p:cNvGrpSpPr/>
          <p:nvPr/>
        </p:nvGrpSpPr>
        <p:grpSpPr>
          <a:xfrm>
            <a:off x="8345659" y="2063800"/>
            <a:ext cx="968928" cy="218950"/>
            <a:chOff x="2297800" y="638425"/>
            <a:chExt cx="758100" cy="218950"/>
          </a:xfrm>
        </p:grpSpPr>
        <p:sp>
          <p:nvSpPr>
            <p:cNvPr id="927" name="Google Shape;927;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69"/>
          <p:cNvGrpSpPr/>
          <p:nvPr/>
        </p:nvGrpSpPr>
        <p:grpSpPr>
          <a:xfrm rot="10800000">
            <a:off x="-192541" y="3042788"/>
            <a:ext cx="968928" cy="218950"/>
            <a:chOff x="2297800" y="638425"/>
            <a:chExt cx="758100" cy="218950"/>
          </a:xfrm>
        </p:grpSpPr>
        <p:sp>
          <p:nvSpPr>
            <p:cNvPr id="930" name="Google Shape;930;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2" name="Google Shape;932;p69"/>
          <p:cNvSpPr/>
          <p:nvPr/>
        </p:nvSpPr>
        <p:spPr>
          <a:xfrm>
            <a:off x="8158871" y="4262114"/>
            <a:ext cx="591457" cy="59145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05"/>
                                        </p:tgtEl>
                                        <p:attrNameLst>
                                          <p:attrName>style.visibility</p:attrName>
                                        </p:attrNameLst>
                                      </p:cBhvr>
                                      <p:to>
                                        <p:strVal val="visible"/>
                                      </p:to>
                                    </p:set>
                                    <p:animEffect transition="in" filter="fade">
                                      <p:cBhvr>
                                        <p:cTn id="7" dur="1000"/>
                                        <p:tgtEl>
                                          <p:spTgt spid="905"/>
                                        </p:tgtEl>
                                      </p:cBhvr>
                                    </p:animEffect>
                                  </p:childTnLst>
                                </p:cTn>
                              </p:par>
                              <p:par>
                                <p:cTn id="8" presetID="10" presetClass="entr" presetSubtype="0" fill="hold" nodeType="withEffect">
                                  <p:stCondLst>
                                    <p:cond delay="0"/>
                                  </p:stCondLst>
                                  <p:childTnLst>
                                    <p:set>
                                      <p:cBhvr>
                                        <p:cTn id="9" dur="1" fill="hold">
                                          <p:stCondLst>
                                            <p:cond delay="0"/>
                                          </p:stCondLst>
                                        </p:cTn>
                                        <p:tgtEl>
                                          <p:spTgt spid="926"/>
                                        </p:tgtEl>
                                        <p:attrNameLst>
                                          <p:attrName>style.visibility</p:attrName>
                                        </p:attrNameLst>
                                      </p:cBhvr>
                                      <p:to>
                                        <p:strVal val="visible"/>
                                      </p:to>
                                    </p:set>
                                    <p:animEffect transition="in" filter="fade">
                                      <p:cBhvr>
                                        <p:cTn id="10" dur="1000"/>
                                        <p:tgtEl>
                                          <p:spTgt spid="926"/>
                                        </p:tgtEl>
                                      </p:cBhvr>
                                    </p:animEffect>
                                  </p:childTnLst>
                                </p:cTn>
                              </p:par>
                              <p:par>
                                <p:cTn id="11" presetID="10" presetClass="entr" presetSubtype="0" fill="hold" nodeType="withEffect">
                                  <p:stCondLst>
                                    <p:cond delay="0"/>
                                  </p:stCondLst>
                                  <p:childTnLst>
                                    <p:set>
                                      <p:cBhvr>
                                        <p:cTn id="12" dur="1" fill="hold">
                                          <p:stCondLst>
                                            <p:cond delay="0"/>
                                          </p:stCondLst>
                                        </p:cTn>
                                        <p:tgtEl>
                                          <p:spTgt spid="929"/>
                                        </p:tgtEl>
                                        <p:attrNameLst>
                                          <p:attrName>style.visibility</p:attrName>
                                        </p:attrNameLst>
                                      </p:cBhvr>
                                      <p:to>
                                        <p:strVal val="visible"/>
                                      </p:to>
                                    </p:set>
                                    <p:animEffect transition="in" filter="fade">
                                      <p:cBhvr>
                                        <p:cTn id="13" dur="1000"/>
                                        <p:tgtEl>
                                          <p:spTgt spid="929"/>
                                        </p:tgtEl>
                                      </p:cBhvr>
                                    </p:animEffect>
                                  </p:childTnLst>
                                </p:cTn>
                              </p:par>
                              <p:par>
                                <p:cTn id="14" presetID="10" presetClass="entr" presetSubtype="0" fill="hold" nodeType="withEffect">
                                  <p:stCondLst>
                                    <p:cond delay="0"/>
                                  </p:stCondLst>
                                  <p:childTnLst>
                                    <p:set>
                                      <p:cBhvr>
                                        <p:cTn id="15" dur="1" fill="hold">
                                          <p:stCondLst>
                                            <p:cond delay="0"/>
                                          </p:stCondLst>
                                        </p:cTn>
                                        <p:tgtEl>
                                          <p:spTgt spid="932"/>
                                        </p:tgtEl>
                                        <p:attrNameLst>
                                          <p:attrName>style.visibility</p:attrName>
                                        </p:attrNameLst>
                                      </p:cBhvr>
                                      <p:to>
                                        <p:strVal val="visible"/>
                                      </p:to>
                                    </p:set>
                                    <p:animEffect transition="in" filter="fade">
                                      <p:cBhvr>
                                        <p:cTn id="16" dur="1000"/>
                                        <p:tgtEl>
                                          <p:spTgt spid="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70"/>
          <p:cNvSpPr txBox="1">
            <a:spLocks noGrp="1"/>
          </p:cNvSpPr>
          <p:nvPr>
            <p:ph type="title" idx="6"/>
          </p:nvPr>
        </p:nvSpPr>
        <p:spPr>
          <a:xfrm>
            <a:off x="720000" y="185980"/>
            <a:ext cx="7704000" cy="8317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EXECUTION</a:t>
            </a:r>
            <a:endParaRPr sz="4400" dirty="0"/>
          </a:p>
        </p:txBody>
      </p:sp>
      <p:sp>
        <p:nvSpPr>
          <p:cNvPr id="962" name="Google Shape;962;p70"/>
          <p:cNvSpPr txBox="1">
            <a:spLocks noGrp="1"/>
          </p:cNvSpPr>
          <p:nvPr>
            <p:ph type="subTitle" idx="3"/>
          </p:nvPr>
        </p:nvSpPr>
        <p:spPr>
          <a:xfrm>
            <a:off x="1055441" y="1463128"/>
            <a:ext cx="7890056" cy="3107126"/>
          </a:xfrm>
          <a:prstGeom prst="rect">
            <a:avLst/>
          </a:prstGeom>
        </p:spPr>
        <p:txBody>
          <a:bodyPr spcFirstLastPara="1" wrap="square" lIns="91425" tIns="91425" rIns="91425" bIns="91425" anchor="ctr" anchorCtr="0">
            <a:noAutofit/>
          </a:bodyPr>
          <a:lstStyle/>
          <a:p>
            <a:pPr marL="342900" indent="-342900" algn="just">
              <a:buAutoNum type="arabicPeriod"/>
            </a:pPr>
            <a:r>
              <a:rPr lang="en-US" sz="1400" b="1" dirty="0"/>
              <a:t>Registration of the users &amp; the agencies like RTO in the app using recognized forms of identification.</a:t>
            </a:r>
          </a:p>
          <a:p>
            <a:pPr marL="342900" indent="-342900" algn="just">
              <a:buAutoNum type="arabicPeriod"/>
            </a:pPr>
            <a:endParaRPr lang="en-US" sz="1400" b="1" dirty="0"/>
          </a:p>
          <a:p>
            <a:pPr marL="342900" lvl="0" indent="-342900" algn="just" rtl="0">
              <a:spcBef>
                <a:spcPts val="0"/>
              </a:spcBef>
              <a:spcAft>
                <a:spcPts val="0"/>
              </a:spcAft>
              <a:buAutoNum type="arabicPeriod" startAt="2"/>
            </a:pPr>
            <a:r>
              <a:rPr lang="en-US" sz="1400" b="1" dirty="0"/>
              <a:t>The app's GPS image capability will assist the agency in ensuring that the information provided by the user is not deceptive.</a:t>
            </a:r>
          </a:p>
          <a:p>
            <a:pPr marL="342900" lvl="0" indent="-342900" algn="just" rtl="0">
              <a:spcBef>
                <a:spcPts val="0"/>
              </a:spcBef>
              <a:spcAft>
                <a:spcPts val="0"/>
              </a:spcAft>
              <a:buAutoNum type="arabicPeriod" startAt="2"/>
            </a:pPr>
            <a:endParaRPr lang="en-US" sz="1400" b="1" dirty="0"/>
          </a:p>
          <a:p>
            <a:pPr marL="0" lvl="0" indent="0" algn="just" rtl="0">
              <a:spcBef>
                <a:spcPts val="0"/>
              </a:spcBef>
              <a:spcAft>
                <a:spcPts val="0"/>
              </a:spcAft>
            </a:pPr>
            <a:r>
              <a:rPr lang="en-US" sz="1400" b="1" dirty="0"/>
              <a:t>3.     The agencies can take the required measures against the vehicle owner.</a:t>
            </a:r>
          </a:p>
          <a:p>
            <a:pPr marL="342900" lvl="0" indent="-342900" algn="just" rtl="0">
              <a:spcBef>
                <a:spcPts val="0"/>
              </a:spcBef>
              <a:spcAft>
                <a:spcPts val="0"/>
              </a:spcAft>
              <a:buAutoNum type="arabicPeriod"/>
            </a:pPr>
            <a:endParaRPr lang="en-US" sz="1400" b="1" dirty="0"/>
          </a:p>
          <a:p>
            <a:pPr marL="0" lvl="0" indent="0" algn="just" rtl="0">
              <a:spcBef>
                <a:spcPts val="0"/>
              </a:spcBef>
              <a:spcAft>
                <a:spcPts val="0"/>
              </a:spcAft>
            </a:pPr>
            <a:r>
              <a:rPr lang="en-US" sz="1400" b="1" dirty="0"/>
              <a:t>4.    The vehicle data will be collected and saved as a reference to ensure that the needed vehicle is not observed on the streets.</a:t>
            </a:r>
          </a:p>
          <a:p>
            <a:pPr marL="342900" lvl="0" indent="-342900" algn="just" rtl="0">
              <a:spcBef>
                <a:spcPts val="0"/>
              </a:spcBef>
              <a:spcAft>
                <a:spcPts val="0"/>
              </a:spcAft>
              <a:buAutoNum type="arabicPeriod"/>
            </a:pPr>
            <a:endParaRPr lang="en-US" sz="1400" b="1" dirty="0"/>
          </a:p>
          <a:p>
            <a:pPr marL="342900" lvl="0" indent="-342900" algn="just" rtl="0">
              <a:spcBef>
                <a:spcPts val="0"/>
              </a:spcBef>
              <a:spcAft>
                <a:spcPts val="0"/>
              </a:spcAft>
              <a:buAutoNum type="arabicPeriod" startAt="5"/>
            </a:pPr>
            <a:r>
              <a:rPr lang="en-US" sz="1400" b="1" dirty="0"/>
              <a:t>There will be proper data analysis of the users as well as the vehicles they sent images of, which will be tracked on a regular basis and their status will be reviewed by authorities.</a:t>
            </a:r>
          </a:p>
          <a:p>
            <a:pPr marL="342900" lvl="0" indent="-342900" algn="just" rtl="0">
              <a:spcBef>
                <a:spcPts val="0"/>
              </a:spcBef>
              <a:spcAft>
                <a:spcPts val="0"/>
              </a:spcAft>
              <a:buAutoNum type="arabicPeriod" startAt="5"/>
            </a:pPr>
            <a:endParaRPr lang="en-US" sz="1400" b="1" dirty="0"/>
          </a:p>
          <a:p>
            <a:pPr marL="342900" lvl="0" indent="-342900" algn="just" rtl="0">
              <a:spcBef>
                <a:spcPts val="0"/>
              </a:spcBef>
              <a:spcAft>
                <a:spcPts val="0"/>
              </a:spcAft>
              <a:buAutoNum type="arabicPeriod" startAt="6"/>
            </a:pPr>
            <a:r>
              <a:rPr lang="en-US" sz="1400" b="1" dirty="0"/>
              <a:t>Users who were discovered to have uploaded an accurate and maximum number of photographs will be rewarded with a certificate by the agencies, which will increase their social recognition and inspire them to promote this platform.</a:t>
            </a:r>
          </a:p>
          <a:p>
            <a:pPr marL="342900" lvl="0" indent="-342900" algn="just" rtl="0">
              <a:spcBef>
                <a:spcPts val="0"/>
              </a:spcBef>
              <a:spcAft>
                <a:spcPts val="0"/>
              </a:spcAft>
              <a:buAutoNum type="arabicPeriod" startAt="6"/>
            </a:pPr>
            <a:endParaRPr lang="en-US" sz="1400" b="1" dirty="0"/>
          </a:p>
          <a:p>
            <a:pPr marL="0" lvl="0" indent="0" algn="just" rtl="0">
              <a:spcBef>
                <a:spcPts val="0"/>
              </a:spcBef>
              <a:spcAft>
                <a:spcPts val="0"/>
              </a:spcAft>
            </a:pPr>
            <a:r>
              <a:rPr lang="en-US" sz="1400" b="1" dirty="0"/>
              <a:t>7.     By using suitable encryption, data about users and agencies will be kept secure.</a:t>
            </a:r>
            <a:endParaRPr sz="1400" b="1" dirty="0"/>
          </a:p>
        </p:txBody>
      </p:sp>
      <p:grpSp>
        <p:nvGrpSpPr>
          <p:cNvPr id="990" name="Google Shape;990;p70"/>
          <p:cNvGrpSpPr/>
          <p:nvPr/>
        </p:nvGrpSpPr>
        <p:grpSpPr>
          <a:xfrm rot="9129220">
            <a:off x="752127" y="502515"/>
            <a:ext cx="470510" cy="545613"/>
            <a:chOff x="5320111" y="1881293"/>
            <a:chExt cx="470512" cy="545615"/>
          </a:xfrm>
        </p:grpSpPr>
        <p:sp>
          <p:nvSpPr>
            <p:cNvPr id="991" name="Google Shape;991;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70"/>
          <p:cNvSpPr/>
          <p:nvPr/>
        </p:nvSpPr>
        <p:spPr>
          <a:xfrm>
            <a:off x="388271" y="457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0"/>
          <p:cNvSpPr/>
          <p:nvPr/>
        </p:nvSpPr>
        <p:spPr>
          <a:xfrm>
            <a:off x="198504" y="4143221"/>
            <a:ext cx="314071" cy="314071"/>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70"/>
          <p:cNvGrpSpPr/>
          <p:nvPr/>
        </p:nvGrpSpPr>
        <p:grpSpPr>
          <a:xfrm>
            <a:off x="8149612" y="631383"/>
            <a:ext cx="274389" cy="287882"/>
            <a:chOff x="2772212" y="2822146"/>
            <a:chExt cx="274389" cy="287882"/>
          </a:xfrm>
        </p:grpSpPr>
        <p:sp>
          <p:nvSpPr>
            <p:cNvPr id="997" name="Google Shape;997;p70"/>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0"/>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70"/>
          <p:cNvSpPr/>
          <p:nvPr/>
        </p:nvSpPr>
        <p:spPr>
          <a:xfrm>
            <a:off x="7901394" y="713129"/>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70"/>
          <p:cNvGrpSpPr/>
          <p:nvPr/>
        </p:nvGrpSpPr>
        <p:grpSpPr>
          <a:xfrm>
            <a:off x="938007" y="1226348"/>
            <a:ext cx="200951" cy="162552"/>
            <a:chOff x="5095817" y="961574"/>
            <a:chExt cx="200951" cy="162552"/>
          </a:xfrm>
        </p:grpSpPr>
        <p:sp>
          <p:nvSpPr>
            <p:cNvPr id="1001" name="Google Shape;1001;p70"/>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0"/>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0"/>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70"/>
          <p:cNvGrpSpPr/>
          <p:nvPr/>
        </p:nvGrpSpPr>
        <p:grpSpPr>
          <a:xfrm rot="-5400000" flipH="1">
            <a:off x="8072409" y="4360245"/>
            <a:ext cx="200130" cy="889167"/>
            <a:chOff x="8668080" y="2328029"/>
            <a:chExt cx="127488" cy="537136"/>
          </a:xfrm>
        </p:grpSpPr>
        <p:sp>
          <p:nvSpPr>
            <p:cNvPr id="1005" name="Google Shape;1005;p7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nternet of Things XL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1170</Words>
  <Application>Microsoft Office PowerPoint</Application>
  <PresentationFormat>On-screen Show (16:9)</PresentationFormat>
  <Paragraphs>103</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Comic Sans MS</vt:lpstr>
      <vt:lpstr>Roboto Condensed</vt:lpstr>
      <vt:lpstr>Bebas Neue</vt:lpstr>
      <vt:lpstr>Days One</vt:lpstr>
      <vt:lpstr>Lato</vt:lpstr>
      <vt:lpstr>Söhne</vt:lpstr>
      <vt:lpstr>Internet of Things XL by Slidesgo</vt:lpstr>
      <vt:lpstr> IEEE     IC HACK 2.0</vt:lpstr>
      <vt:lpstr>INTRODUCTION</vt:lpstr>
      <vt:lpstr>AGENDA</vt:lpstr>
      <vt:lpstr>IDEA OVERVIEW:</vt:lpstr>
      <vt:lpstr>SOLUTION OVERVIEW</vt:lpstr>
      <vt:lpstr>MARKET PROSPECTS</vt:lpstr>
      <vt:lpstr>FUTURE SCOPE</vt:lpstr>
      <vt:lpstr>TECHNICAL OVERVIEW</vt:lpstr>
      <vt:lpstr>EXECUTION</vt:lpstr>
      <vt:lpstr>OUR PROTOTYPE</vt:lpstr>
      <vt:lpstr>PowerPoint Presentation</vt:lpstr>
      <vt:lpstr>OUR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IEEE     IC HACK 2.0</dc:title>
  <dc:creator>Martina Manaswini Sahoo</dc:creator>
  <cp:lastModifiedBy>Basudev Das</cp:lastModifiedBy>
  <cp:revision>2</cp:revision>
  <dcterms:modified xsi:type="dcterms:W3CDTF">2023-10-07T23:37:52Z</dcterms:modified>
</cp:coreProperties>
</file>