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67" r:id="rId19"/>
    <p:sldId id="26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3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F109-7AC8-4198-9CF0-151613447BB0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A198D-6F11-4E91-B5F5-4854E2F058D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F109-7AC8-4198-9CF0-151613447BB0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198D-6F11-4E91-B5F5-4854E2F058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F109-7AC8-4198-9CF0-151613447BB0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198D-6F11-4E91-B5F5-4854E2F058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F109-7AC8-4198-9CF0-151613447BB0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198D-6F11-4E91-B5F5-4854E2F058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F109-7AC8-4198-9CF0-151613447BB0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198D-6F11-4E91-B5F5-4854E2F058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F109-7AC8-4198-9CF0-151613447BB0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198D-6F11-4E91-B5F5-4854E2F058D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F109-7AC8-4198-9CF0-151613447BB0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198D-6F11-4E91-B5F5-4854E2F058D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F109-7AC8-4198-9CF0-151613447BB0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198D-6F11-4E91-B5F5-4854E2F058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F109-7AC8-4198-9CF0-151613447BB0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198D-6F11-4E91-B5F5-4854E2F058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F109-7AC8-4198-9CF0-151613447BB0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198D-6F11-4E91-B5F5-4854E2F058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F109-7AC8-4198-9CF0-151613447BB0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198D-6F11-4E91-B5F5-4854E2F058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5176F109-7AC8-4198-9CF0-151613447BB0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8AA198D-6F11-4E91-B5F5-4854E2F058D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772400" cy="20882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Bhojan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An online food ordering system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3861048"/>
            <a:ext cx="7772400" cy="21602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Basudev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Neupane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(Reg.no: 6-2-1133-44-2019)</a:t>
            </a:r>
          </a:p>
          <a:p>
            <a:pPr>
              <a:lnSpc>
                <a:spcPct val="110000"/>
              </a:lnSpc>
            </a:pPr>
            <a:endParaRPr lang="en-US" sz="17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Bikal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Adhikari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(Reg.no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6-2-1133-47-2019)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semester, BCA</a:t>
            </a:r>
          </a:p>
        </p:txBody>
      </p:sp>
    </p:spTree>
    <p:extLst>
      <p:ext uri="{BB962C8B-B14F-4D97-AF65-F5344CB8AC3E}">
        <p14:creationId xmlns:p14="http://schemas.microsoft.com/office/powerpoint/2010/main" val="367166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.2 Non-Functional Requirement</a:t>
            </a:r>
          </a:p>
          <a:p>
            <a:pPr marL="109728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Easy to maintain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Secure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Fast response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Easy to use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Reliable</a:t>
            </a: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89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9592" y="908720"/>
            <a:ext cx="7315200" cy="1154097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9. System Analysis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2564905"/>
            <a:ext cx="7315200" cy="3744456"/>
          </a:xfrm>
        </p:spPr>
        <p:txBody>
          <a:bodyPr/>
          <a:lstStyle/>
          <a:p>
            <a:pPr marL="45720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852936"/>
            <a:ext cx="5112568" cy="330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035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620688"/>
            <a:ext cx="6408712" cy="5188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252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692696"/>
            <a:ext cx="6219825" cy="48245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99792" y="5805264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Figure </a:t>
            </a:r>
            <a:r>
              <a:rPr lang="en-US" sz="1400" b="1" dirty="0" smtClean="0"/>
              <a:t>3.1.3 </a:t>
            </a:r>
            <a:r>
              <a:rPr lang="en-US" sz="1400" b="1" dirty="0"/>
              <a:t>ER Diagram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48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04664"/>
            <a:ext cx="6166122" cy="514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403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68760"/>
            <a:ext cx="6316266" cy="3995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09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5696" y="404664"/>
            <a:ext cx="5340250" cy="48875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43808" y="5514944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Figure 3.2.1 Architecture Design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5846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412776"/>
            <a:ext cx="5328592" cy="4751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701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onclusion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Our system will save a lot of time and effort and provide best, unique experience to customers.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Hence we have conclude that this project can be beneficial in daily life of people.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40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endParaRPr lang="en-US" dirty="0" smtClean="0"/>
          </a:p>
          <a:p>
            <a:pPr marL="109728" indent="0" algn="ctr">
              <a:buNone/>
            </a:pPr>
            <a:endParaRPr lang="en-US" dirty="0"/>
          </a:p>
          <a:p>
            <a:pPr marL="109728" indent="0" algn="ctr">
              <a:buNone/>
            </a:pPr>
            <a:endParaRPr lang="en-US" dirty="0" smtClean="0"/>
          </a:p>
          <a:p>
            <a:pPr marL="109728" indent="0" algn="ctr">
              <a:buNone/>
            </a:pPr>
            <a:endParaRPr lang="en-US" dirty="0"/>
          </a:p>
          <a:p>
            <a:pPr marL="109728" indent="0" algn="ctr">
              <a:buNone/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--Thank You--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80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9592" y="764704"/>
            <a:ext cx="7315200" cy="1154097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Introduction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Bhojan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the website where you can order any fast food like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omo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Pizza,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Chowmin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Chaat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so on.</a:t>
            </a:r>
          </a:p>
          <a:p>
            <a:pPr marL="109728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will provide fast food service to customer without physically going to restaurants which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simplifies the ordering process for both the customer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restaurant.</a:t>
            </a:r>
          </a:p>
        </p:txBody>
      </p:sp>
    </p:spTree>
    <p:extLst>
      <p:ext uri="{BB962C8B-B14F-4D97-AF65-F5344CB8AC3E}">
        <p14:creationId xmlns:p14="http://schemas.microsoft.com/office/powerpoint/2010/main" val="419820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9592" y="764704"/>
            <a:ext cx="7315200" cy="1154097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Problem of Statement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Customer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must come to a restaurant and order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manually.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Customers will have to make long queues before placing their orders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Having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placed their order, the customer must then wait near the counter until their order is ready for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collection.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recent pandemic  people couldn’t go outside and enjoy food.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25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Objectives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2769833"/>
            <a:ext cx="7315200" cy="3179447"/>
          </a:xfrm>
        </p:spPr>
        <p:txBody>
          <a:bodyPr/>
          <a:lstStyle/>
          <a:p>
            <a:pPr lvl="0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save customer time and effort for coming restaurant.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 increase efficiency and improve services provided to the customers using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technology.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To reduce restaurant’s food wastage.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To be able to stand out from competitors in the food service industry.</a:t>
            </a: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37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 Technical Feasibility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Our system is technically feasible because:</a:t>
            </a:r>
          </a:p>
          <a:p>
            <a:pPr marL="109728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within the limits of current technology.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Required software and hardware is easily available.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are enough manpower-programmers, testers and debuggers.</a:t>
            </a:r>
          </a:p>
          <a:p>
            <a:pPr marL="109728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8916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Operational Feasibility	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system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operationally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feasible because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09728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works within the government regulations.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make efficient use of available resources.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operate this system customer only needs web browser and internet connectivity.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07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Economical Feasibility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system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economically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feasible because:</a:t>
            </a:r>
          </a:p>
          <a:p>
            <a:pPr marL="109728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Our system’s hardware and software cost less.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Cost of business employee time is also average.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automatically performs most task intelligently that helps to save the manpower cost.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93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9592" y="1340769"/>
            <a:ext cx="7315200" cy="864095"/>
          </a:xfrm>
        </p:spPr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Time Framework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2420888"/>
            <a:ext cx="7258000" cy="4176464"/>
          </a:xfrm>
        </p:spPr>
        <p:txBody>
          <a:bodyPr/>
          <a:lstStyle/>
          <a:p>
            <a:pPr marL="45720" indent="0">
              <a:buNone/>
            </a:pP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942" y="2780928"/>
            <a:ext cx="562927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5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Requirement Analysis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492895"/>
            <a:ext cx="8229600" cy="345638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b="1" dirty="0" smtClean="0"/>
          </a:p>
          <a:p>
            <a:pPr marL="109728" indent="0">
              <a:buNone/>
            </a:pPr>
            <a:endParaRPr lang="en-US" b="1" dirty="0"/>
          </a:p>
          <a:p>
            <a:pPr marL="109728" indent="0">
              <a:buNone/>
            </a:pPr>
            <a:endParaRPr lang="en-US" b="1" dirty="0" smtClean="0"/>
          </a:p>
          <a:p>
            <a:pPr marL="109728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8.1 Functional Requirement</a:t>
            </a:r>
          </a:p>
          <a:p>
            <a:pPr marL="109728" indent="0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Admin needs to control the database and keep track of records of all customers.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Customers can create account, login, view available food items and place order and contact with us for any suggestions.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b="1" dirty="0"/>
          </a:p>
          <a:p>
            <a:pPr marL="109728" indent="0">
              <a:buNone/>
            </a:pPr>
            <a:endParaRPr lang="en-US" b="1" dirty="0" smtClean="0"/>
          </a:p>
          <a:p>
            <a:pPr marL="109728" indent="0">
              <a:buNone/>
            </a:pPr>
            <a:endParaRPr lang="en-US" b="1" dirty="0"/>
          </a:p>
          <a:p>
            <a:pPr marL="109728" indent="0">
              <a:buNone/>
            </a:pPr>
            <a:endParaRPr lang="en-US" b="1" dirty="0" smtClean="0"/>
          </a:p>
          <a:p>
            <a:pPr marL="109728" indent="0">
              <a:buNone/>
            </a:pPr>
            <a:endParaRPr lang="en-US" b="1" dirty="0" smtClean="0"/>
          </a:p>
          <a:p>
            <a:pPr marL="109728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b="1" dirty="0" smtClean="0"/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5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537</TotalTime>
  <Words>403</Words>
  <Application>Microsoft Office PowerPoint</Application>
  <PresentationFormat>On-screen Show (4:3)</PresentationFormat>
  <Paragraphs>83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Perspective</vt:lpstr>
      <vt:lpstr>    Bhojan  An online food ordering system </vt:lpstr>
      <vt:lpstr>1. Introduction </vt:lpstr>
      <vt:lpstr>2. Problem of Statement</vt:lpstr>
      <vt:lpstr>3. Objectives</vt:lpstr>
      <vt:lpstr>4. Technical Feasibility</vt:lpstr>
      <vt:lpstr>5. Operational Feasibility </vt:lpstr>
      <vt:lpstr>6. Economical Feasibility</vt:lpstr>
      <vt:lpstr>7. Time Framework</vt:lpstr>
      <vt:lpstr>8. Requirement Analysis</vt:lpstr>
      <vt:lpstr>PowerPoint Presentation</vt:lpstr>
      <vt:lpstr>9. System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10. 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Food Ordering Website</dc:title>
  <dc:creator>Basudev Neupane</dc:creator>
  <cp:lastModifiedBy>Basudev Neupane</cp:lastModifiedBy>
  <cp:revision>59</cp:revision>
  <dcterms:created xsi:type="dcterms:W3CDTF">2022-01-09T12:00:32Z</dcterms:created>
  <dcterms:modified xsi:type="dcterms:W3CDTF">2022-06-06T01:17:58Z</dcterms:modified>
</cp:coreProperties>
</file>